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8"/>
  </p:notesMasterIdLst>
  <p:sldIdLst>
    <p:sldId id="384" r:id="rId2"/>
    <p:sldId id="313" r:id="rId3"/>
    <p:sldId id="269" r:id="rId4"/>
    <p:sldId id="316" r:id="rId5"/>
    <p:sldId id="391" r:id="rId6"/>
    <p:sldId id="284" r:id="rId7"/>
    <p:sldId id="332" r:id="rId8"/>
    <p:sldId id="285" r:id="rId9"/>
    <p:sldId id="287" r:id="rId10"/>
    <p:sldId id="333" r:id="rId11"/>
    <p:sldId id="331" r:id="rId12"/>
    <p:sldId id="334" r:id="rId13"/>
    <p:sldId id="386" r:id="rId14"/>
    <p:sldId id="387" r:id="rId15"/>
    <p:sldId id="290" r:id="rId16"/>
    <p:sldId id="286" r:id="rId17"/>
    <p:sldId id="311" r:id="rId18"/>
    <p:sldId id="312" r:id="rId19"/>
    <p:sldId id="291" r:id="rId20"/>
    <p:sldId id="335" r:id="rId21"/>
    <p:sldId id="336" r:id="rId22"/>
    <p:sldId id="298" r:id="rId23"/>
    <p:sldId id="300" r:id="rId24"/>
    <p:sldId id="292" r:id="rId25"/>
    <p:sldId id="337" r:id="rId26"/>
    <p:sldId id="338" r:id="rId27"/>
    <p:sldId id="339" r:id="rId28"/>
    <p:sldId id="340" r:id="rId29"/>
    <p:sldId id="342" r:id="rId30"/>
    <p:sldId id="343" r:id="rId31"/>
    <p:sldId id="344" r:id="rId32"/>
    <p:sldId id="303" r:id="rId33"/>
    <p:sldId id="345" r:id="rId34"/>
    <p:sldId id="306" r:id="rId35"/>
    <p:sldId id="346" r:id="rId36"/>
    <p:sldId id="324" r:id="rId37"/>
    <p:sldId id="325" r:id="rId38"/>
    <p:sldId id="326" r:id="rId39"/>
    <p:sldId id="327" r:id="rId40"/>
    <p:sldId id="310" r:id="rId41"/>
    <p:sldId id="388" r:id="rId42"/>
    <p:sldId id="389" r:id="rId43"/>
    <p:sldId id="390" r:id="rId44"/>
    <p:sldId id="314" r:id="rId45"/>
    <p:sldId id="315" r:id="rId46"/>
    <p:sldId id="317" r:id="rId47"/>
    <p:sldId id="318" r:id="rId48"/>
    <p:sldId id="320" r:id="rId49"/>
    <p:sldId id="321" r:id="rId50"/>
    <p:sldId id="322" r:id="rId51"/>
    <p:sldId id="323" r:id="rId52"/>
    <p:sldId id="392" r:id="rId53"/>
    <p:sldId id="288" r:id="rId54"/>
    <p:sldId id="393" r:id="rId55"/>
    <p:sldId id="289" r:id="rId56"/>
    <p:sldId id="385" r:id="rId57"/>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E6E6"/>
    <a:srgbClr val="ECECEC"/>
    <a:srgbClr val="F0F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Estilo temático 1 - Énfasis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80" autoAdjust="0"/>
    <p:restoredTop sz="93623" autoAdjust="0"/>
  </p:normalViewPr>
  <p:slideViewPr>
    <p:cSldViewPr>
      <p:cViewPr varScale="1">
        <p:scale>
          <a:sx n="120" d="100"/>
          <a:sy n="120" d="100"/>
        </p:scale>
        <p:origin x="240" y="108"/>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ILLIAM RICARDO AGUILAR PIÑA" userId="25538c52-b196-49fc-9025-2dd86a54f18a" providerId="ADAL" clId="{6F7A3B87-09BE-4487-BD58-0F1DB3909FB8}"/>
    <pc:docChg chg="sldOrd">
      <pc:chgData name="WILLIAM RICARDO AGUILAR PIÑA" userId="25538c52-b196-49fc-9025-2dd86a54f18a" providerId="ADAL" clId="{6F7A3B87-09BE-4487-BD58-0F1DB3909FB8}" dt="2024-04-18T13:57:58.475" v="0"/>
      <pc:docMkLst>
        <pc:docMk/>
      </pc:docMkLst>
      <pc:sldChg chg="ord">
        <pc:chgData name="WILLIAM RICARDO AGUILAR PIÑA" userId="25538c52-b196-49fc-9025-2dd86a54f18a" providerId="ADAL" clId="{6F7A3B87-09BE-4487-BD58-0F1DB3909FB8}" dt="2024-04-18T13:57:58.475" v="0"/>
        <pc:sldMkLst>
          <pc:docMk/>
          <pc:sldMk cId="736077596" sldId="391"/>
        </pc:sldMkLst>
      </pc:sldChg>
    </pc:docChg>
  </pc:docChgLst>
  <pc:docChgLst>
    <pc:chgData name="WILLIAM RICARDO AGUILAR PIÑA" userId="25538c52-b196-49fc-9025-2dd86a54f18a" providerId="ADAL" clId="{048BED85-8CBF-4743-927A-0180C8084D12}"/>
    <pc:docChg chg="custSel addSld delSld modSld">
      <pc:chgData name="WILLIAM RICARDO AGUILAR PIÑA" userId="25538c52-b196-49fc-9025-2dd86a54f18a" providerId="ADAL" clId="{048BED85-8CBF-4743-927A-0180C8084D12}" dt="2021-11-22T21:30:17.688" v="34" actId="47"/>
      <pc:docMkLst>
        <pc:docMk/>
      </pc:docMkLst>
      <pc:sldChg chg="del">
        <pc:chgData name="WILLIAM RICARDO AGUILAR PIÑA" userId="25538c52-b196-49fc-9025-2dd86a54f18a" providerId="ADAL" clId="{048BED85-8CBF-4743-927A-0180C8084D12}" dt="2021-11-22T21:30:17.688" v="34" actId="47"/>
        <pc:sldMkLst>
          <pc:docMk/>
          <pc:sldMk cId="1349867334" sldId="383"/>
        </pc:sldMkLst>
      </pc:sldChg>
      <pc:sldChg chg="addSp delSp modSp mod">
        <pc:chgData name="WILLIAM RICARDO AGUILAR PIÑA" userId="25538c52-b196-49fc-9025-2dd86a54f18a" providerId="ADAL" clId="{048BED85-8CBF-4743-927A-0180C8084D12}" dt="2021-11-22T21:29:30.854" v="32" actId="20577"/>
        <pc:sldMkLst>
          <pc:docMk/>
          <pc:sldMk cId="0" sldId="384"/>
        </pc:sldMkLst>
        <pc:spChg chg="mod">
          <ac:chgData name="WILLIAM RICARDO AGUILAR PIÑA" userId="25538c52-b196-49fc-9025-2dd86a54f18a" providerId="ADAL" clId="{048BED85-8CBF-4743-927A-0180C8084D12}" dt="2021-11-22T21:29:30.854" v="32" actId="20577"/>
          <ac:spMkLst>
            <pc:docMk/>
            <pc:sldMk cId="0" sldId="384"/>
            <ac:spMk id="7" creationId="{00000000-0000-0000-0000-000000000000}"/>
          </ac:spMkLst>
        </pc:spChg>
        <pc:spChg chg="mod">
          <ac:chgData name="WILLIAM RICARDO AGUILAR PIÑA" userId="25538c52-b196-49fc-9025-2dd86a54f18a" providerId="ADAL" clId="{048BED85-8CBF-4743-927A-0180C8084D12}" dt="2021-11-22T21:29:23.333" v="27" actId="20577"/>
          <ac:spMkLst>
            <pc:docMk/>
            <pc:sldMk cId="0" sldId="384"/>
            <ac:spMk id="11" creationId="{1E03544A-593E-4919-A321-1A5422B703A8}"/>
          </ac:spMkLst>
        </pc:spChg>
        <pc:picChg chg="add mod">
          <ac:chgData name="WILLIAM RICARDO AGUILAR PIÑA" userId="25538c52-b196-49fc-9025-2dd86a54f18a" providerId="ADAL" clId="{048BED85-8CBF-4743-927A-0180C8084D12}" dt="2021-11-22T21:29:12.277" v="7" actId="1038"/>
          <ac:picMkLst>
            <pc:docMk/>
            <pc:sldMk cId="0" sldId="384"/>
            <ac:picMk id="5" creationId="{0372FF6E-B995-49C1-821A-FF65F8BFCFF8}"/>
          </ac:picMkLst>
        </pc:picChg>
        <pc:picChg chg="del">
          <ac:chgData name="WILLIAM RICARDO AGUILAR PIÑA" userId="25538c52-b196-49fc-9025-2dd86a54f18a" providerId="ADAL" clId="{048BED85-8CBF-4743-927A-0180C8084D12}" dt="2021-11-22T21:28:50.494" v="0" actId="478"/>
          <ac:picMkLst>
            <pc:docMk/>
            <pc:sldMk cId="0" sldId="384"/>
            <ac:picMk id="10" creationId="{A4F7C6AE-49BA-4710-AB9F-C1F414BE5F3A}"/>
          </ac:picMkLst>
        </pc:picChg>
      </pc:sldChg>
      <pc:sldChg chg="add">
        <pc:chgData name="WILLIAM RICARDO AGUILAR PIÑA" userId="25538c52-b196-49fc-9025-2dd86a54f18a" providerId="ADAL" clId="{048BED85-8CBF-4743-927A-0180C8084D12}" dt="2021-11-22T21:30:14.626" v="33"/>
        <pc:sldMkLst>
          <pc:docMk/>
          <pc:sldMk cId="2945859939" sldId="385"/>
        </pc:sldMkLst>
      </pc:sldChg>
    </pc:docChg>
  </pc:docChgLst>
  <pc:docChgLst>
    <pc:chgData name="WILLIAM RICARDO AGUILAR PIÑA" userId="25538c52-b196-49fc-9025-2dd86a54f18a" providerId="ADAL" clId="{79961EBF-7A4E-45D8-81DC-6F74149F71BD}"/>
    <pc:docChg chg="undo custSel addSld modSld">
      <pc:chgData name="WILLIAM RICARDO AGUILAR PIÑA" userId="25538c52-b196-49fc-9025-2dd86a54f18a" providerId="ADAL" clId="{79961EBF-7A4E-45D8-81DC-6F74149F71BD}" dt="2022-04-19T16:00:48.180" v="449" actId="20577"/>
      <pc:docMkLst>
        <pc:docMk/>
      </pc:docMkLst>
      <pc:sldChg chg="modSp mod">
        <pc:chgData name="WILLIAM RICARDO AGUILAR PIÑA" userId="25538c52-b196-49fc-9025-2dd86a54f18a" providerId="ADAL" clId="{79961EBF-7A4E-45D8-81DC-6F74149F71BD}" dt="2022-04-19T16:00:48.180" v="449" actId="20577"/>
        <pc:sldMkLst>
          <pc:docMk/>
          <pc:sldMk cId="1259704582" sldId="289"/>
        </pc:sldMkLst>
        <pc:spChg chg="mod">
          <ac:chgData name="WILLIAM RICARDO AGUILAR PIÑA" userId="25538c52-b196-49fc-9025-2dd86a54f18a" providerId="ADAL" clId="{79961EBF-7A4E-45D8-81DC-6F74149F71BD}" dt="2022-04-19T16:00:48.180" v="449" actId="20577"/>
          <ac:spMkLst>
            <pc:docMk/>
            <pc:sldMk cId="1259704582" sldId="289"/>
            <ac:spMk id="8" creationId="{00000000-0000-0000-0000-000000000000}"/>
          </ac:spMkLst>
        </pc:spChg>
      </pc:sldChg>
      <pc:sldChg chg="modSp mod">
        <pc:chgData name="WILLIAM RICARDO AGUILAR PIÑA" userId="25538c52-b196-49fc-9025-2dd86a54f18a" providerId="ADAL" clId="{79961EBF-7A4E-45D8-81DC-6F74149F71BD}" dt="2022-04-19T15:48:35.006" v="274" actId="1035"/>
        <pc:sldMkLst>
          <pc:docMk/>
          <pc:sldMk cId="3718221527" sldId="290"/>
        </pc:sldMkLst>
        <pc:spChg chg="mod">
          <ac:chgData name="WILLIAM RICARDO AGUILAR PIÑA" userId="25538c52-b196-49fc-9025-2dd86a54f18a" providerId="ADAL" clId="{79961EBF-7A4E-45D8-81DC-6F74149F71BD}" dt="2022-04-19T15:48:17.868" v="271" actId="6549"/>
          <ac:spMkLst>
            <pc:docMk/>
            <pc:sldMk cId="3718221527" sldId="290"/>
            <ac:spMk id="23" creationId="{00000000-0000-0000-0000-000000000000}"/>
          </ac:spMkLst>
        </pc:spChg>
        <pc:cxnChg chg="mod">
          <ac:chgData name="WILLIAM RICARDO AGUILAR PIÑA" userId="25538c52-b196-49fc-9025-2dd86a54f18a" providerId="ADAL" clId="{79961EBF-7A4E-45D8-81DC-6F74149F71BD}" dt="2022-04-19T15:48:35.006" v="274" actId="1035"/>
          <ac:cxnSpMkLst>
            <pc:docMk/>
            <pc:sldMk cId="3718221527" sldId="290"/>
            <ac:cxnSpMk id="62" creationId="{00000000-0000-0000-0000-000000000000}"/>
          </ac:cxnSpMkLst>
        </pc:cxnChg>
      </pc:sldChg>
      <pc:sldChg chg="modSp mod">
        <pc:chgData name="WILLIAM RICARDO AGUILAR PIÑA" userId="25538c52-b196-49fc-9025-2dd86a54f18a" providerId="ADAL" clId="{79961EBF-7A4E-45D8-81DC-6F74149F71BD}" dt="2022-04-19T15:50:51.889" v="357" actId="20577"/>
        <pc:sldMkLst>
          <pc:docMk/>
          <pc:sldMk cId="2097291672" sldId="310"/>
        </pc:sldMkLst>
        <pc:graphicFrameChg chg="modGraphic">
          <ac:chgData name="WILLIAM RICARDO AGUILAR PIÑA" userId="25538c52-b196-49fc-9025-2dd86a54f18a" providerId="ADAL" clId="{79961EBF-7A4E-45D8-81DC-6F74149F71BD}" dt="2022-04-19T15:50:51.889" v="357" actId="20577"/>
          <ac:graphicFrameMkLst>
            <pc:docMk/>
            <pc:sldMk cId="2097291672" sldId="310"/>
            <ac:graphicFrameMk id="3" creationId="{00000000-0000-0000-0000-000000000000}"/>
          </ac:graphicFrameMkLst>
        </pc:graphicFrameChg>
      </pc:sldChg>
      <pc:sldChg chg="modSp mod">
        <pc:chgData name="WILLIAM RICARDO AGUILAR PIÑA" userId="25538c52-b196-49fc-9025-2dd86a54f18a" providerId="ADAL" clId="{79961EBF-7A4E-45D8-81DC-6F74149F71BD}" dt="2022-04-19T15:40:50.871" v="226" actId="404"/>
        <pc:sldMkLst>
          <pc:docMk/>
          <pc:sldMk cId="3693692788" sldId="332"/>
        </pc:sldMkLst>
        <pc:spChg chg="mod">
          <ac:chgData name="WILLIAM RICARDO AGUILAR PIÑA" userId="25538c52-b196-49fc-9025-2dd86a54f18a" providerId="ADAL" clId="{79961EBF-7A4E-45D8-81DC-6F74149F71BD}" dt="2022-04-19T15:40:45.183" v="225" actId="404"/>
          <ac:spMkLst>
            <pc:docMk/>
            <pc:sldMk cId="3693692788" sldId="332"/>
            <ac:spMk id="6" creationId="{00000000-0000-0000-0000-000000000000}"/>
          </ac:spMkLst>
        </pc:spChg>
        <pc:spChg chg="mod">
          <ac:chgData name="WILLIAM RICARDO AGUILAR PIÑA" userId="25538c52-b196-49fc-9025-2dd86a54f18a" providerId="ADAL" clId="{79961EBF-7A4E-45D8-81DC-6F74149F71BD}" dt="2022-04-19T15:40:50.871" v="226" actId="404"/>
          <ac:spMkLst>
            <pc:docMk/>
            <pc:sldMk cId="3693692788" sldId="332"/>
            <ac:spMk id="7" creationId="{00000000-0000-0000-0000-000000000000}"/>
          </ac:spMkLst>
        </pc:spChg>
        <pc:spChg chg="mod">
          <ac:chgData name="WILLIAM RICARDO AGUILAR PIÑA" userId="25538c52-b196-49fc-9025-2dd86a54f18a" providerId="ADAL" clId="{79961EBF-7A4E-45D8-81DC-6F74149F71BD}" dt="2022-04-19T15:40:41.670" v="224" actId="404"/>
          <ac:spMkLst>
            <pc:docMk/>
            <pc:sldMk cId="3693692788" sldId="332"/>
            <ac:spMk id="8" creationId="{00000000-0000-0000-0000-000000000000}"/>
          </ac:spMkLst>
        </pc:spChg>
        <pc:spChg chg="mod">
          <ac:chgData name="WILLIAM RICARDO AGUILAR PIÑA" userId="25538c52-b196-49fc-9025-2dd86a54f18a" providerId="ADAL" clId="{79961EBF-7A4E-45D8-81DC-6F74149F71BD}" dt="2022-04-19T15:25:54.987" v="65" actId="1035"/>
          <ac:spMkLst>
            <pc:docMk/>
            <pc:sldMk cId="3693692788" sldId="332"/>
            <ac:spMk id="9" creationId="{00000000-0000-0000-0000-000000000000}"/>
          </ac:spMkLst>
        </pc:spChg>
        <pc:picChg chg="mod">
          <ac:chgData name="WILLIAM RICARDO AGUILAR PIÑA" userId="25538c52-b196-49fc-9025-2dd86a54f18a" providerId="ADAL" clId="{79961EBF-7A4E-45D8-81DC-6F74149F71BD}" dt="2022-04-19T15:25:54.987" v="65" actId="1035"/>
          <ac:picMkLst>
            <pc:docMk/>
            <pc:sldMk cId="3693692788" sldId="332"/>
            <ac:picMk id="2" creationId="{00000000-0000-0000-0000-000000000000}"/>
          </ac:picMkLst>
        </pc:picChg>
        <pc:picChg chg="mod">
          <ac:chgData name="WILLIAM RICARDO AGUILAR PIÑA" userId="25538c52-b196-49fc-9025-2dd86a54f18a" providerId="ADAL" clId="{79961EBF-7A4E-45D8-81DC-6F74149F71BD}" dt="2022-04-19T15:25:54.987" v="65" actId="1035"/>
          <ac:picMkLst>
            <pc:docMk/>
            <pc:sldMk cId="3693692788" sldId="332"/>
            <ac:picMk id="3" creationId="{00000000-0000-0000-0000-000000000000}"/>
          </ac:picMkLst>
        </pc:picChg>
      </pc:sldChg>
      <pc:sldChg chg="modSp mod">
        <pc:chgData name="WILLIAM RICARDO AGUILAR PIÑA" userId="25538c52-b196-49fc-9025-2dd86a54f18a" providerId="ADAL" clId="{79961EBF-7A4E-45D8-81DC-6F74149F71BD}" dt="2022-04-19T15:24:46.469" v="27" actId="20577"/>
        <pc:sldMkLst>
          <pc:docMk/>
          <pc:sldMk cId="0" sldId="384"/>
        </pc:sldMkLst>
        <pc:spChg chg="mod">
          <ac:chgData name="WILLIAM RICARDO AGUILAR PIÑA" userId="25538c52-b196-49fc-9025-2dd86a54f18a" providerId="ADAL" clId="{79961EBF-7A4E-45D8-81DC-6F74149F71BD}" dt="2022-04-19T15:24:46.469" v="27" actId="20577"/>
          <ac:spMkLst>
            <pc:docMk/>
            <pc:sldMk cId="0" sldId="384"/>
            <ac:spMk id="7" creationId="{00000000-0000-0000-0000-000000000000}"/>
          </ac:spMkLst>
        </pc:spChg>
      </pc:sldChg>
      <pc:sldChg chg="modSp add mod">
        <pc:chgData name="WILLIAM RICARDO AGUILAR PIÑA" userId="25538c52-b196-49fc-9025-2dd86a54f18a" providerId="ADAL" clId="{79961EBF-7A4E-45D8-81DC-6F74149F71BD}" dt="2022-04-19T15:40:15.527" v="223" actId="255"/>
        <pc:sldMkLst>
          <pc:docMk/>
          <pc:sldMk cId="1386515636" sldId="386"/>
        </pc:sldMkLst>
        <pc:spChg chg="mod">
          <ac:chgData name="WILLIAM RICARDO AGUILAR PIÑA" userId="25538c52-b196-49fc-9025-2dd86a54f18a" providerId="ADAL" clId="{79961EBF-7A4E-45D8-81DC-6F74149F71BD}" dt="2022-04-19T15:40:15.527" v="223" actId="255"/>
          <ac:spMkLst>
            <pc:docMk/>
            <pc:sldMk cId="1386515636" sldId="386"/>
            <ac:spMk id="8" creationId="{00000000-0000-0000-0000-000000000000}"/>
          </ac:spMkLst>
        </pc:spChg>
      </pc:sldChg>
      <pc:sldChg chg="addSp delSp modSp add mod">
        <pc:chgData name="WILLIAM RICARDO AGUILAR PIÑA" userId="25538c52-b196-49fc-9025-2dd86a54f18a" providerId="ADAL" clId="{79961EBF-7A4E-45D8-81DC-6F74149F71BD}" dt="2022-04-19T15:59:57.762" v="447" actId="6549"/>
        <pc:sldMkLst>
          <pc:docMk/>
          <pc:sldMk cId="294043981" sldId="387"/>
        </pc:sldMkLst>
        <pc:spChg chg="mod">
          <ac:chgData name="WILLIAM RICARDO AGUILAR PIÑA" userId="25538c52-b196-49fc-9025-2dd86a54f18a" providerId="ADAL" clId="{79961EBF-7A4E-45D8-81DC-6F74149F71BD}" dt="2022-04-19T15:59:57.762" v="447" actId="6549"/>
          <ac:spMkLst>
            <pc:docMk/>
            <pc:sldMk cId="294043981" sldId="387"/>
            <ac:spMk id="8" creationId="{00000000-0000-0000-0000-000000000000}"/>
          </ac:spMkLst>
        </pc:spChg>
        <pc:picChg chg="add del">
          <ac:chgData name="WILLIAM RICARDO AGUILAR PIÑA" userId="25538c52-b196-49fc-9025-2dd86a54f18a" providerId="ADAL" clId="{79961EBF-7A4E-45D8-81DC-6F74149F71BD}" dt="2022-04-19T15:37:48.473" v="123" actId="478"/>
          <ac:picMkLst>
            <pc:docMk/>
            <pc:sldMk cId="294043981" sldId="387"/>
            <ac:picMk id="2" creationId="{35DF20D0-C642-441F-8397-2F419B298294}"/>
          </ac:picMkLst>
        </pc:picChg>
      </pc:sldChg>
      <pc:sldChg chg="addSp delSp modSp add mod">
        <pc:chgData name="WILLIAM RICARDO AGUILAR PIÑA" userId="25538c52-b196-49fc-9025-2dd86a54f18a" providerId="ADAL" clId="{79961EBF-7A4E-45D8-81DC-6F74149F71BD}" dt="2022-04-19T15:59:34.660" v="442" actId="20577"/>
        <pc:sldMkLst>
          <pc:docMk/>
          <pc:sldMk cId="50794865" sldId="388"/>
        </pc:sldMkLst>
        <pc:spChg chg="del">
          <ac:chgData name="WILLIAM RICARDO AGUILAR PIÑA" userId="25538c52-b196-49fc-9025-2dd86a54f18a" providerId="ADAL" clId="{79961EBF-7A4E-45D8-81DC-6F74149F71BD}" dt="2022-04-19T15:54:07.647" v="362" actId="478"/>
          <ac:spMkLst>
            <pc:docMk/>
            <pc:sldMk cId="50794865" sldId="388"/>
            <ac:spMk id="3" creationId="{00000000-0000-0000-0000-000000000000}"/>
          </ac:spMkLst>
        </pc:spChg>
        <pc:spChg chg="mod">
          <ac:chgData name="WILLIAM RICARDO AGUILAR PIÑA" userId="25538c52-b196-49fc-9025-2dd86a54f18a" providerId="ADAL" clId="{79961EBF-7A4E-45D8-81DC-6F74149F71BD}" dt="2022-04-19T15:59:34.660" v="442" actId="20577"/>
          <ac:spMkLst>
            <pc:docMk/>
            <pc:sldMk cId="50794865" sldId="388"/>
            <ac:spMk id="8" creationId="{00000000-0000-0000-0000-000000000000}"/>
          </ac:spMkLst>
        </pc:spChg>
        <pc:spChg chg="del">
          <ac:chgData name="WILLIAM RICARDO AGUILAR PIÑA" userId="25538c52-b196-49fc-9025-2dd86a54f18a" providerId="ADAL" clId="{79961EBF-7A4E-45D8-81DC-6F74149F71BD}" dt="2022-04-19T15:51:19.543" v="361" actId="478"/>
          <ac:spMkLst>
            <pc:docMk/>
            <pc:sldMk cId="50794865" sldId="388"/>
            <ac:spMk id="9" creationId="{00000000-0000-0000-0000-000000000000}"/>
          </ac:spMkLst>
        </pc:spChg>
        <pc:picChg chg="add mod">
          <ac:chgData name="WILLIAM RICARDO AGUILAR PIÑA" userId="25538c52-b196-49fc-9025-2dd86a54f18a" providerId="ADAL" clId="{79961EBF-7A4E-45D8-81DC-6F74149F71BD}" dt="2022-04-19T15:58:01.070" v="434"/>
          <ac:picMkLst>
            <pc:docMk/>
            <pc:sldMk cId="50794865" sldId="388"/>
            <ac:picMk id="4" creationId="{16C4A58F-05AB-44A2-83D6-D0635A662D2F}"/>
          </ac:picMkLst>
        </pc:picChg>
        <pc:picChg chg="del">
          <ac:chgData name="WILLIAM RICARDO AGUILAR PIÑA" userId="25538c52-b196-49fc-9025-2dd86a54f18a" providerId="ADAL" clId="{79961EBF-7A4E-45D8-81DC-6F74149F71BD}" dt="2022-04-19T15:51:13.954" v="360" actId="478"/>
          <ac:picMkLst>
            <pc:docMk/>
            <pc:sldMk cId="50794865" sldId="388"/>
            <ac:picMk id="7" creationId="{00000000-0000-0000-0000-000000000000}"/>
          </ac:picMkLst>
        </pc:picChg>
        <pc:picChg chg="del">
          <ac:chgData name="WILLIAM RICARDO AGUILAR PIÑA" userId="25538c52-b196-49fc-9025-2dd86a54f18a" providerId="ADAL" clId="{79961EBF-7A4E-45D8-81DC-6F74149F71BD}" dt="2022-04-19T15:51:13.008" v="359" actId="478"/>
          <ac:picMkLst>
            <pc:docMk/>
            <pc:sldMk cId="50794865" sldId="388"/>
            <ac:picMk id="11" creationId="{00000000-0000-0000-0000-000000000000}"/>
          </ac:picMkLst>
        </pc:picChg>
      </pc:sldChg>
      <pc:sldChg chg="addSp delSp modSp add mod">
        <pc:chgData name="WILLIAM RICARDO AGUILAR PIÑA" userId="25538c52-b196-49fc-9025-2dd86a54f18a" providerId="ADAL" clId="{79961EBF-7A4E-45D8-81DC-6F74149F71BD}" dt="2022-04-19T15:59:47.506" v="444"/>
        <pc:sldMkLst>
          <pc:docMk/>
          <pc:sldMk cId="2942566931" sldId="389"/>
        </pc:sldMkLst>
        <pc:spChg chg="del mod">
          <ac:chgData name="WILLIAM RICARDO AGUILAR PIÑA" userId="25538c52-b196-49fc-9025-2dd86a54f18a" providerId="ADAL" clId="{79961EBF-7A4E-45D8-81DC-6F74149F71BD}" dt="2022-04-19T15:59:46.057" v="443" actId="478"/>
          <ac:spMkLst>
            <pc:docMk/>
            <pc:sldMk cId="2942566931" sldId="389"/>
            <ac:spMk id="8" creationId="{00000000-0000-0000-0000-000000000000}"/>
          </ac:spMkLst>
        </pc:spChg>
        <pc:spChg chg="add del">
          <ac:chgData name="WILLIAM RICARDO AGUILAR PIÑA" userId="25538c52-b196-49fc-9025-2dd86a54f18a" providerId="ADAL" clId="{79961EBF-7A4E-45D8-81DC-6F74149F71BD}" dt="2022-04-19T15:55:39.314" v="382" actId="22"/>
          <ac:spMkLst>
            <pc:docMk/>
            <pc:sldMk cId="2942566931" sldId="389"/>
            <ac:spMk id="9" creationId="{FC8308A2-1E7F-4493-A130-4D01EC3ABDE2}"/>
          </ac:spMkLst>
        </pc:spChg>
        <pc:spChg chg="add mod">
          <ac:chgData name="WILLIAM RICARDO AGUILAR PIÑA" userId="25538c52-b196-49fc-9025-2dd86a54f18a" providerId="ADAL" clId="{79961EBF-7A4E-45D8-81DC-6F74149F71BD}" dt="2022-04-19T15:59:47.506" v="444"/>
          <ac:spMkLst>
            <pc:docMk/>
            <pc:sldMk cId="2942566931" sldId="389"/>
            <ac:spMk id="13" creationId="{80F5B583-53AF-4CA0-8A00-F9D726030969}"/>
          </ac:spMkLst>
        </pc:spChg>
        <pc:picChg chg="del">
          <ac:chgData name="WILLIAM RICARDO AGUILAR PIÑA" userId="25538c52-b196-49fc-9025-2dd86a54f18a" providerId="ADAL" clId="{79961EBF-7A4E-45D8-81DC-6F74149F71BD}" dt="2022-04-19T15:55:37.724" v="380" actId="478"/>
          <ac:picMkLst>
            <pc:docMk/>
            <pc:sldMk cId="2942566931" sldId="389"/>
            <ac:picMk id="4" creationId="{16C4A58F-05AB-44A2-83D6-D0635A662D2F}"/>
          </ac:picMkLst>
        </pc:picChg>
        <pc:picChg chg="add mod">
          <ac:chgData name="WILLIAM RICARDO AGUILAR PIÑA" userId="25538c52-b196-49fc-9025-2dd86a54f18a" providerId="ADAL" clId="{79961EBF-7A4E-45D8-81DC-6F74149F71BD}" dt="2022-04-19T15:58:04.872" v="435"/>
          <ac:picMkLst>
            <pc:docMk/>
            <pc:sldMk cId="2942566931" sldId="389"/>
            <ac:picMk id="5" creationId="{6099579D-7221-43A1-B1DA-20F70AC67FD4}"/>
          </ac:picMkLst>
        </pc:picChg>
      </pc:sldChg>
    </pc:docChg>
  </pc:docChgLst>
  <pc:docChgLst>
    <pc:chgData name="WILLIAM RICARDO AGUILAR PIÑA" userId="25538c52-b196-49fc-9025-2dd86a54f18a" providerId="ADAL" clId="{50704EBB-B99E-48F8-9362-CF734F70194F}"/>
    <pc:docChg chg="undo custSel modSld">
      <pc:chgData name="WILLIAM RICARDO AGUILAR PIÑA" userId="25538c52-b196-49fc-9025-2dd86a54f18a" providerId="ADAL" clId="{50704EBB-B99E-48F8-9362-CF734F70194F}" dt="2022-11-29T13:39:44.799" v="11" actId="20577"/>
      <pc:docMkLst>
        <pc:docMk/>
      </pc:docMkLst>
      <pc:sldChg chg="modSp mod">
        <pc:chgData name="WILLIAM RICARDO AGUILAR PIÑA" userId="25538c52-b196-49fc-9025-2dd86a54f18a" providerId="ADAL" clId="{50704EBB-B99E-48F8-9362-CF734F70194F}" dt="2022-11-29T13:38:39.689" v="7" actId="6549"/>
        <pc:sldMkLst>
          <pc:docMk/>
          <pc:sldMk cId="3693692788" sldId="332"/>
        </pc:sldMkLst>
        <pc:spChg chg="mod">
          <ac:chgData name="WILLIAM RICARDO AGUILAR PIÑA" userId="25538c52-b196-49fc-9025-2dd86a54f18a" providerId="ADAL" clId="{50704EBB-B99E-48F8-9362-CF734F70194F}" dt="2022-11-29T13:38:39.689" v="7" actId="6549"/>
          <ac:spMkLst>
            <pc:docMk/>
            <pc:sldMk cId="3693692788" sldId="332"/>
            <ac:spMk id="8" creationId="{00000000-0000-0000-0000-000000000000}"/>
          </ac:spMkLst>
        </pc:spChg>
      </pc:sldChg>
      <pc:sldChg chg="modSp mod">
        <pc:chgData name="WILLIAM RICARDO AGUILAR PIÑA" userId="25538c52-b196-49fc-9025-2dd86a54f18a" providerId="ADAL" clId="{50704EBB-B99E-48F8-9362-CF734F70194F}" dt="2022-11-29T13:39:44.799" v="11" actId="20577"/>
        <pc:sldMkLst>
          <pc:docMk/>
          <pc:sldMk cId="0" sldId="384"/>
        </pc:sldMkLst>
        <pc:spChg chg="mod">
          <ac:chgData name="WILLIAM RICARDO AGUILAR PIÑA" userId="25538c52-b196-49fc-9025-2dd86a54f18a" providerId="ADAL" clId="{50704EBB-B99E-48F8-9362-CF734F70194F}" dt="2022-11-29T13:39:44.799" v="11" actId="20577"/>
          <ac:spMkLst>
            <pc:docMk/>
            <pc:sldMk cId="0" sldId="384"/>
            <ac:spMk id="7" creationId="{00000000-0000-0000-0000-000000000000}"/>
          </ac:spMkLst>
        </pc:spChg>
      </pc:sldChg>
    </pc:docChg>
  </pc:docChgLst>
  <pc:docChgLst>
    <pc:chgData name="WILLIAM RICARDO AGUILAR PIÑA" userId="25538c52-b196-49fc-9025-2dd86a54f18a" providerId="ADAL" clId="{771D3E9D-E4B0-48FE-8926-6063538C9BBB}"/>
    <pc:docChg chg="custSel addSld modSld">
      <pc:chgData name="WILLIAM RICARDO AGUILAR PIÑA" userId="25538c52-b196-49fc-9025-2dd86a54f18a" providerId="ADAL" clId="{771D3E9D-E4B0-48FE-8926-6063538C9BBB}" dt="2022-04-20T17:44:13.041" v="78" actId="20577"/>
      <pc:docMkLst>
        <pc:docMk/>
      </pc:docMkLst>
      <pc:sldChg chg="modSp mod">
        <pc:chgData name="WILLIAM RICARDO AGUILAR PIÑA" userId="25538c52-b196-49fc-9025-2dd86a54f18a" providerId="ADAL" clId="{771D3E9D-E4B0-48FE-8926-6063538C9BBB}" dt="2022-04-20T17:44:13.041" v="78" actId="20577"/>
        <pc:sldMkLst>
          <pc:docMk/>
          <pc:sldMk cId="0" sldId="384"/>
        </pc:sldMkLst>
        <pc:spChg chg="mod">
          <ac:chgData name="WILLIAM RICARDO AGUILAR PIÑA" userId="25538c52-b196-49fc-9025-2dd86a54f18a" providerId="ADAL" clId="{771D3E9D-E4B0-48FE-8926-6063538C9BBB}" dt="2022-04-20T17:44:13.041" v="78" actId="20577"/>
          <ac:spMkLst>
            <pc:docMk/>
            <pc:sldMk cId="0" sldId="384"/>
            <ac:spMk id="7" creationId="{00000000-0000-0000-0000-000000000000}"/>
          </ac:spMkLst>
        </pc:spChg>
      </pc:sldChg>
      <pc:sldChg chg="addSp delSp modSp add mod">
        <pc:chgData name="WILLIAM RICARDO AGUILAR PIÑA" userId="25538c52-b196-49fc-9025-2dd86a54f18a" providerId="ADAL" clId="{771D3E9D-E4B0-48FE-8926-6063538C9BBB}" dt="2022-04-20T17:43:58.787" v="76"/>
        <pc:sldMkLst>
          <pc:docMk/>
          <pc:sldMk cId="1750802798" sldId="390"/>
        </pc:sldMkLst>
        <pc:spChg chg="mod">
          <ac:chgData name="WILLIAM RICARDO AGUILAR PIÑA" userId="25538c52-b196-49fc-9025-2dd86a54f18a" providerId="ADAL" clId="{771D3E9D-E4B0-48FE-8926-6063538C9BBB}" dt="2022-04-20T17:43:53.064" v="75" actId="1036"/>
          <ac:spMkLst>
            <pc:docMk/>
            <pc:sldMk cId="1750802798" sldId="390"/>
            <ac:spMk id="13" creationId="{80F5B583-53AF-4CA0-8A00-F9D726030969}"/>
          </ac:spMkLst>
        </pc:spChg>
        <pc:picChg chg="add mod">
          <ac:chgData name="WILLIAM RICARDO AGUILAR PIÑA" userId="25538c52-b196-49fc-9025-2dd86a54f18a" providerId="ADAL" clId="{771D3E9D-E4B0-48FE-8926-6063538C9BBB}" dt="2022-04-20T17:43:58.787" v="76"/>
          <ac:picMkLst>
            <pc:docMk/>
            <pc:sldMk cId="1750802798" sldId="390"/>
            <ac:picMk id="3" creationId="{847A7549-2FF8-4EDA-B956-5228DAFBC8B9}"/>
          </ac:picMkLst>
        </pc:picChg>
        <pc:picChg chg="del">
          <ac:chgData name="WILLIAM RICARDO AGUILAR PIÑA" userId="25538c52-b196-49fc-9025-2dd86a54f18a" providerId="ADAL" clId="{771D3E9D-E4B0-48FE-8926-6063538C9BBB}" dt="2022-04-20T17:43:35.032" v="59" actId="478"/>
          <ac:picMkLst>
            <pc:docMk/>
            <pc:sldMk cId="1750802798" sldId="390"/>
            <ac:picMk id="5" creationId="{6099579D-7221-43A1-B1DA-20F70AC67FD4}"/>
          </ac:picMkLst>
        </pc:picChg>
      </pc:sldChg>
    </pc:docChg>
  </pc:docChgLst>
  <pc:docChgLst>
    <pc:chgData name="WILLIAM RICARDO AGUILAR PIÑA" userId="25538c52-b196-49fc-9025-2dd86a54f18a" providerId="ADAL" clId="{5DEDB856-81D4-4924-9355-07446A45F6C9}"/>
    <pc:docChg chg="undo custSel addSld modSld">
      <pc:chgData name="WILLIAM RICARDO AGUILAR PIÑA" userId="25538c52-b196-49fc-9025-2dd86a54f18a" providerId="ADAL" clId="{5DEDB856-81D4-4924-9355-07446A45F6C9}" dt="2023-04-28T13:23:56.570" v="215" actId="6549"/>
      <pc:docMkLst>
        <pc:docMk/>
      </pc:docMkLst>
      <pc:sldChg chg="addSp modSp mod">
        <pc:chgData name="WILLIAM RICARDO AGUILAR PIÑA" userId="25538c52-b196-49fc-9025-2dd86a54f18a" providerId="ADAL" clId="{5DEDB856-81D4-4924-9355-07446A45F6C9}" dt="2023-04-28T13:22:44.210" v="203" actId="207"/>
        <pc:sldMkLst>
          <pc:docMk/>
          <pc:sldMk cId="0" sldId="269"/>
        </pc:sldMkLst>
        <pc:spChg chg="add mod">
          <ac:chgData name="WILLIAM RICARDO AGUILAR PIÑA" userId="25538c52-b196-49fc-9025-2dd86a54f18a" providerId="ADAL" clId="{5DEDB856-81D4-4924-9355-07446A45F6C9}" dt="2023-04-28T13:22:44.210" v="203" actId="207"/>
          <ac:spMkLst>
            <pc:docMk/>
            <pc:sldMk cId="0" sldId="269"/>
            <ac:spMk id="2" creationId="{164932C9-7162-63CD-F0E1-CA48D0E7E4B8}"/>
          </ac:spMkLst>
        </pc:spChg>
        <pc:spChg chg="mod">
          <ac:chgData name="WILLIAM RICARDO AGUILAR PIÑA" userId="25538c52-b196-49fc-9025-2dd86a54f18a" providerId="ADAL" clId="{5DEDB856-81D4-4924-9355-07446A45F6C9}" dt="2023-04-28T13:21:55.033" v="199" actId="6549"/>
          <ac:spMkLst>
            <pc:docMk/>
            <pc:sldMk cId="0" sldId="269"/>
            <ac:spMk id="8" creationId="{00000000-0000-0000-0000-000000000000}"/>
          </ac:spMkLst>
        </pc:spChg>
      </pc:sldChg>
      <pc:sldChg chg="addSp modSp mod">
        <pc:chgData name="WILLIAM RICARDO AGUILAR PIÑA" userId="25538c52-b196-49fc-9025-2dd86a54f18a" providerId="ADAL" clId="{5DEDB856-81D4-4924-9355-07446A45F6C9}" dt="2023-04-28T13:21:59.074" v="200" actId="6549"/>
        <pc:sldMkLst>
          <pc:docMk/>
          <pc:sldMk cId="410189441" sldId="284"/>
        </pc:sldMkLst>
        <pc:spChg chg="add mod ord">
          <ac:chgData name="WILLIAM RICARDO AGUILAR PIÑA" userId="25538c52-b196-49fc-9025-2dd86a54f18a" providerId="ADAL" clId="{5DEDB856-81D4-4924-9355-07446A45F6C9}" dt="2023-04-28T13:08:19.544" v="131" actId="207"/>
          <ac:spMkLst>
            <pc:docMk/>
            <pc:sldMk cId="410189441" sldId="284"/>
            <ac:spMk id="2" creationId="{DF86CD97-D231-D66A-0F67-BA7C828A3327}"/>
          </ac:spMkLst>
        </pc:spChg>
        <pc:spChg chg="mod">
          <ac:chgData name="WILLIAM RICARDO AGUILAR PIÑA" userId="25538c52-b196-49fc-9025-2dd86a54f18a" providerId="ADAL" clId="{5DEDB856-81D4-4924-9355-07446A45F6C9}" dt="2023-04-28T13:21:59.074" v="200" actId="6549"/>
          <ac:spMkLst>
            <pc:docMk/>
            <pc:sldMk cId="410189441" sldId="284"/>
            <ac:spMk id="13" creationId="{00000000-0000-0000-0000-000000000000}"/>
          </ac:spMkLst>
        </pc:spChg>
      </pc:sldChg>
      <pc:sldChg chg="modSp mod">
        <pc:chgData name="WILLIAM RICARDO AGUILAR PIÑA" userId="25538c52-b196-49fc-9025-2dd86a54f18a" providerId="ADAL" clId="{5DEDB856-81D4-4924-9355-07446A45F6C9}" dt="2023-04-28T12:52:17.387" v="49" actId="20577"/>
        <pc:sldMkLst>
          <pc:docMk/>
          <pc:sldMk cId="115166805" sldId="285"/>
        </pc:sldMkLst>
        <pc:spChg chg="mod">
          <ac:chgData name="WILLIAM RICARDO AGUILAR PIÑA" userId="25538c52-b196-49fc-9025-2dd86a54f18a" providerId="ADAL" clId="{5DEDB856-81D4-4924-9355-07446A45F6C9}" dt="2023-04-28T12:52:17.387" v="49" actId="20577"/>
          <ac:spMkLst>
            <pc:docMk/>
            <pc:sldMk cId="115166805" sldId="285"/>
            <ac:spMk id="8" creationId="{00000000-0000-0000-0000-000000000000}"/>
          </ac:spMkLst>
        </pc:spChg>
      </pc:sldChg>
      <pc:sldChg chg="modSp mod">
        <pc:chgData name="WILLIAM RICARDO AGUILAR PIÑA" userId="25538c52-b196-49fc-9025-2dd86a54f18a" providerId="ADAL" clId="{5DEDB856-81D4-4924-9355-07446A45F6C9}" dt="2023-04-28T12:56:12.650" v="99" actId="115"/>
        <pc:sldMkLst>
          <pc:docMk/>
          <pc:sldMk cId="3400911908" sldId="286"/>
        </pc:sldMkLst>
        <pc:spChg chg="mod">
          <ac:chgData name="WILLIAM RICARDO AGUILAR PIÑA" userId="25538c52-b196-49fc-9025-2dd86a54f18a" providerId="ADAL" clId="{5DEDB856-81D4-4924-9355-07446A45F6C9}" dt="2023-04-28T12:55:56.523" v="94" actId="1076"/>
          <ac:spMkLst>
            <pc:docMk/>
            <pc:sldMk cId="3400911908" sldId="286"/>
            <ac:spMk id="22" creationId="{00000000-0000-0000-0000-000000000000}"/>
          </ac:spMkLst>
        </pc:spChg>
        <pc:spChg chg="mod">
          <ac:chgData name="WILLIAM RICARDO AGUILAR PIÑA" userId="25538c52-b196-49fc-9025-2dd86a54f18a" providerId="ADAL" clId="{5DEDB856-81D4-4924-9355-07446A45F6C9}" dt="2023-04-28T12:55:42.466" v="91" actId="404"/>
          <ac:spMkLst>
            <pc:docMk/>
            <pc:sldMk cId="3400911908" sldId="286"/>
            <ac:spMk id="110" creationId="{00000000-0000-0000-0000-000000000000}"/>
          </ac:spMkLst>
        </pc:spChg>
        <pc:spChg chg="mod">
          <ac:chgData name="WILLIAM RICARDO AGUILAR PIÑA" userId="25538c52-b196-49fc-9025-2dd86a54f18a" providerId="ADAL" clId="{5DEDB856-81D4-4924-9355-07446A45F6C9}" dt="2023-04-28T12:55:48.897" v="92" actId="255"/>
          <ac:spMkLst>
            <pc:docMk/>
            <pc:sldMk cId="3400911908" sldId="286"/>
            <ac:spMk id="113" creationId="{00000000-0000-0000-0000-000000000000}"/>
          </ac:spMkLst>
        </pc:spChg>
        <pc:spChg chg="mod">
          <ac:chgData name="WILLIAM RICARDO AGUILAR PIÑA" userId="25538c52-b196-49fc-9025-2dd86a54f18a" providerId="ADAL" clId="{5DEDB856-81D4-4924-9355-07446A45F6C9}" dt="2023-04-28T12:56:12.650" v="99" actId="115"/>
          <ac:spMkLst>
            <pc:docMk/>
            <pc:sldMk cId="3400911908" sldId="286"/>
            <ac:spMk id="22564" creationId="{00000000-0000-0000-0000-000000000000}"/>
          </ac:spMkLst>
        </pc:spChg>
      </pc:sldChg>
      <pc:sldChg chg="modSp mod">
        <pc:chgData name="WILLIAM RICARDO AGUILAR PIÑA" userId="25538c52-b196-49fc-9025-2dd86a54f18a" providerId="ADAL" clId="{5DEDB856-81D4-4924-9355-07446A45F6C9}" dt="2023-04-28T12:52:27.537" v="51" actId="1076"/>
        <pc:sldMkLst>
          <pc:docMk/>
          <pc:sldMk cId="3482390056" sldId="287"/>
        </pc:sldMkLst>
        <pc:spChg chg="mod">
          <ac:chgData name="WILLIAM RICARDO AGUILAR PIÑA" userId="25538c52-b196-49fc-9025-2dd86a54f18a" providerId="ADAL" clId="{5DEDB856-81D4-4924-9355-07446A45F6C9}" dt="2023-04-28T12:52:27.537" v="51" actId="1076"/>
          <ac:spMkLst>
            <pc:docMk/>
            <pc:sldMk cId="3482390056" sldId="287"/>
            <ac:spMk id="8" creationId="{00000000-0000-0000-0000-000000000000}"/>
          </ac:spMkLst>
        </pc:spChg>
      </pc:sldChg>
      <pc:sldChg chg="addSp modSp mod">
        <pc:chgData name="WILLIAM RICARDO AGUILAR PIÑA" userId="25538c52-b196-49fc-9025-2dd86a54f18a" providerId="ADAL" clId="{5DEDB856-81D4-4924-9355-07446A45F6C9}" dt="2023-04-28T13:21:39.057" v="198" actId="6549"/>
        <pc:sldMkLst>
          <pc:docMk/>
          <pc:sldMk cId="3720828379" sldId="288"/>
        </pc:sldMkLst>
        <pc:spChg chg="add mod ord">
          <ac:chgData name="WILLIAM RICARDO AGUILAR PIÑA" userId="25538c52-b196-49fc-9025-2dd86a54f18a" providerId="ADAL" clId="{5DEDB856-81D4-4924-9355-07446A45F6C9}" dt="2023-04-28T13:21:39.057" v="198" actId="6549"/>
          <ac:spMkLst>
            <pc:docMk/>
            <pc:sldMk cId="3720828379" sldId="288"/>
            <ac:spMk id="2" creationId="{5CFEE2F6-FB23-03E7-4E4C-F60E3131EC25}"/>
          </ac:spMkLst>
        </pc:spChg>
        <pc:spChg chg="mod">
          <ac:chgData name="WILLIAM RICARDO AGUILAR PIÑA" userId="25538c52-b196-49fc-9025-2dd86a54f18a" providerId="ADAL" clId="{5DEDB856-81D4-4924-9355-07446A45F6C9}" dt="2023-04-28T13:21:33.800" v="197" actId="14100"/>
          <ac:spMkLst>
            <pc:docMk/>
            <pc:sldMk cId="3720828379" sldId="288"/>
            <ac:spMk id="8" creationId="{00000000-0000-0000-0000-000000000000}"/>
          </ac:spMkLst>
        </pc:spChg>
      </pc:sldChg>
      <pc:sldChg chg="modSp mod">
        <pc:chgData name="WILLIAM RICARDO AGUILAR PIÑA" userId="25538c52-b196-49fc-9025-2dd86a54f18a" providerId="ADAL" clId="{5DEDB856-81D4-4924-9355-07446A45F6C9}" dt="2023-04-28T13:20:59.707" v="190" actId="122"/>
        <pc:sldMkLst>
          <pc:docMk/>
          <pc:sldMk cId="1259704582" sldId="289"/>
        </pc:sldMkLst>
        <pc:spChg chg="mod">
          <ac:chgData name="WILLIAM RICARDO AGUILAR PIÑA" userId="25538c52-b196-49fc-9025-2dd86a54f18a" providerId="ADAL" clId="{5DEDB856-81D4-4924-9355-07446A45F6C9}" dt="2023-04-28T13:20:59.707" v="190" actId="122"/>
          <ac:spMkLst>
            <pc:docMk/>
            <pc:sldMk cId="1259704582" sldId="289"/>
            <ac:spMk id="8" creationId="{00000000-0000-0000-0000-000000000000}"/>
          </ac:spMkLst>
        </pc:spChg>
      </pc:sldChg>
      <pc:sldChg chg="modSp mod">
        <pc:chgData name="WILLIAM RICARDO AGUILAR PIÑA" userId="25538c52-b196-49fc-9025-2dd86a54f18a" providerId="ADAL" clId="{5DEDB856-81D4-4924-9355-07446A45F6C9}" dt="2023-04-28T13:18:29.018" v="142" actId="255"/>
        <pc:sldMkLst>
          <pc:docMk/>
          <pc:sldMk cId="3718221527" sldId="290"/>
        </pc:sldMkLst>
        <pc:spChg chg="mod">
          <ac:chgData name="WILLIAM RICARDO AGUILAR PIÑA" userId="25538c52-b196-49fc-9025-2dd86a54f18a" providerId="ADAL" clId="{5DEDB856-81D4-4924-9355-07446A45F6C9}" dt="2023-04-28T13:18:29.018" v="142" actId="255"/>
          <ac:spMkLst>
            <pc:docMk/>
            <pc:sldMk cId="3718221527" sldId="290"/>
            <ac:spMk id="23" creationId="{00000000-0000-0000-0000-000000000000}"/>
          </ac:spMkLst>
        </pc:spChg>
        <pc:spChg chg="mod">
          <ac:chgData name="WILLIAM RICARDO AGUILAR PIÑA" userId="25538c52-b196-49fc-9025-2dd86a54f18a" providerId="ADAL" clId="{5DEDB856-81D4-4924-9355-07446A45F6C9}" dt="2023-04-28T12:55:27.743" v="87" actId="1076"/>
          <ac:spMkLst>
            <pc:docMk/>
            <pc:sldMk cId="3718221527" sldId="290"/>
            <ac:spMk id="22564" creationId="{00000000-0000-0000-0000-000000000000}"/>
          </ac:spMkLst>
        </pc:spChg>
      </pc:sldChg>
      <pc:sldChg chg="modSp mod">
        <pc:chgData name="WILLIAM RICARDO AGUILAR PIÑA" userId="25538c52-b196-49fc-9025-2dd86a54f18a" providerId="ADAL" clId="{5DEDB856-81D4-4924-9355-07446A45F6C9}" dt="2023-04-28T12:57:22.115" v="112" actId="1076"/>
        <pc:sldMkLst>
          <pc:docMk/>
          <pc:sldMk cId="2269645568" sldId="291"/>
        </pc:sldMkLst>
        <pc:spChg chg="mod">
          <ac:chgData name="WILLIAM RICARDO AGUILAR PIÑA" userId="25538c52-b196-49fc-9025-2dd86a54f18a" providerId="ADAL" clId="{5DEDB856-81D4-4924-9355-07446A45F6C9}" dt="2023-04-28T12:57:22.115" v="112" actId="1076"/>
          <ac:spMkLst>
            <pc:docMk/>
            <pc:sldMk cId="2269645568" sldId="291"/>
            <ac:spMk id="50" creationId="{00000000-0000-0000-0000-000000000000}"/>
          </ac:spMkLst>
        </pc:spChg>
      </pc:sldChg>
      <pc:sldChg chg="modSp mod">
        <pc:chgData name="WILLIAM RICARDO AGUILAR PIÑA" userId="25538c52-b196-49fc-9025-2dd86a54f18a" providerId="ADAL" clId="{5DEDB856-81D4-4924-9355-07446A45F6C9}" dt="2023-04-28T13:22:57.272" v="214" actId="20577"/>
        <pc:sldMkLst>
          <pc:docMk/>
          <pc:sldMk cId="305267513" sldId="313"/>
        </pc:sldMkLst>
        <pc:spChg chg="mod">
          <ac:chgData name="WILLIAM RICARDO AGUILAR PIÑA" userId="25538c52-b196-49fc-9025-2dd86a54f18a" providerId="ADAL" clId="{5DEDB856-81D4-4924-9355-07446A45F6C9}" dt="2023-04-28T13:22:57.272" v="214" actId="20577"/>
          <ac:spMkLst>
            <pc:docMk/>
            <pc:sldMk cId="305267513" sldId="313"/>
            <ac:spMk id="8" creationId="{00000000-0000-0000-0000-000000000000}"/>
          </ac:spMkLst>
        </pc:spChg>
      </pc:sldChg>
      <pc:sldChg chg="addSp modSp mod">
        <pc:chgData name="WILLIAM RICARDO AGUILAR PIÑA" userId="25538c52-b196-49fc-9025-2dd86a54f18a" providerId="ADAL" clId="{5DEDB856-81D4-4924-9355-07446A45F6C9}" dt="2023-04-28T13:23:56.570" v="215" actId="6549"/>
        <pc:sldMkLst>
          <pc:docMk/>
          <pc:sldMk cId="248802011" sldId="314"/>
        </pc:sldMkLst>
        <pc:spChg chg="add mod">
          <ac:chgData name="WILLIAM RICARDO AGUILAR PIÑA" userId="25538c52-b196-49fc-9025-2dd86a54f18a" providerId="ADAL" clId="{5DEDB856-81D4-4924-9355-07446A45F6C9}" dt="2023-04-28T13:18:50.150" v="144" actId="20577"/>
          <ac:spMkLst>
            <pc:docMk/>
            <pc:sldMk cId="248802011" sldId="314"/>
            <ac:spMk id="2" creationId="{813E0D6D-FB4A-9EFE-938E-E4BDF76AEDD0}"/>
          </ac:spMkLst>
        </pc:spChg>
        <pc:spChg chg="mod">
          <ac:chgData name="WILLIAM RICARDO AGUILAR PIÑA" userId="25538c52-b196-49fc-9025-2dd86a54f18a" providerId="ADAL" clId="{5DEDB856-81D4-4924-9355-07446A45F6C9}" dt="2023-04-28T13:23:56.570" v="215" actId="6549"/>
          <ac:spMkLst>
            <pc:docMk/>
            <pc:sldMk cId="248802011" sldId="314"/>
            <ac:spMk id="13" creationId="{00000000-0000-0000-0000-000000000000}"/>
          </ac:spMkLst>
        </pc:spChg>
      </pc:sldChg>
      <pc:sldChg chg="modSp mod">
        <pc:chgData name="WILLIAM RICARDO AGUILAR PIÑA" userId="25538c52-b196-49fc-9025-2dd86a54f18a" providerId="ADAL" clId="{5DEDB856-81D4-4924-9355-07446A45F6C9}" dt="2023-04-28T12:50:24.709" v="28" actId="122"/>
        <pc:sldMkLst>
          <pc:docMk/>
          <pc:sldMk cId="887050517" sldId="316"/>
        </pc:sldMkLst>
        <pc:spChg chg="mod">
          <ac:chgData name="WILLIAM RICARDO AGUILAR PIÑA" userId="25538c52-b196-49fc-9025-2dd86a54f18a" providerId="ADAL" clId="{5DEDB856-81D4-4924-9355-07446A45F6C9}" dt="2023-04-28T12:50:24.709" v="28" actId="122"/>
          <ac:spMkLst>
            <pc:docMk/>
            <pc:sldMk cId="887050517" sldId="316"/>
            <ac:spMk id="18" creationId="{00000000-0000-0000-0000-000000000000}"/>
          </ac:spMkLst>
        </pc:spChg>
      </pc:sldChg>
      <pc:sldChg chg="modSp mod">
        <pc:chgData name="WILLIAM RICARDO AGUILAR PIÑA" userId="25538c52-b196-49fc-9025-2dd86a54f18a" providerId="ADAL" clId="{5DEDB856-81D4-4924-9355-07446A45F6C9}" dt="2023-04-28T12:52:43.866" v="54" actId="1076"/>
        <pc:sldMkLst>
          <pc:docMk/>
          <pc:sldMk cId="2795211509" sldId="331"/>
        </pc:sldMkLst>
        <pc:spChg chg="mod">
          <ac:chgData name="WILLIAM RICARDO AGUILAR PIÑA" userId="25538c52-b196-49fc-9025-2dd86a54f18a" providerId="ADAL" clId="{5DEDB856-81D4-4924-9355-07446A45F6C9}" dt="2023-04-28T12:52:43.866" v="54" actId="1076"/>
          <ac:spMkLst>
            <pc:docMk/>
            <pc:sldMk cId="2795211509" sldId="331"/>
            <ac:spMk id="8" creationId="{00000000-0000-0000-0000-000000000000}"/>
          </ac:spMkLst>
        </pc:spChg>
      </pc:sldChg>
      <pc:sldChg chg="modSp mod">
        <pc:chgData name="WILLIAM RICARDO AGUILAR PIÑA" userId="25538c52-b196-49fc-9025-2dd86a54f18a" providerId="ADAL" clId="{5DEDB856-81D4-4924-9355-07446A45F6C9}" dt="2023-04-28T12:51:30.266" v="37" actId="403"/>
        <pc:sldMkLst>
          <pc:docMk/>
          <pc:sldMk cId="3693692788" sldId="332"/>
        </pc:sldMkLst>
        <pc:spChg chg="mod">
          <ac:chgData name="WILLIAM RICARDO AGUILAR PIÑA" userId="25538c52-b196-49fc-9025-2dd86a54f18a" providerId="ADAL" clId="{5DEDB856-81D4-4924-9355-07446A45F6C9}" dt="2023-04-28T12:51:30.266" v="37" actId="403"/>
          <ac:spMkLst>
            <pc:docMk/>
            <pc:sldMk cId="3693692788" sldId="332"/>
            <ac:spMk id="7" creationId="{00000000-0000-0000-0000-000000000000}"/>
          </ac:spMkLst>
        </pc:spChg>
        <pc:spChg chg="mod">
          <ac:chgData name="WILLIAM RICARDO AGUILAR PIÑA" userId="25538c52-b196-49fc-9025-2dd86a54f18a" providerId="ADAL" clId="{5DEDB856-81D4-4924-9355-07446A45F6C9}" dt="2023-04-28T12:51:21.123" v="36" actId="14100"/>
          <ac:spMkLst>
            <pc:docMk/>
            <pc:sldMk cId="3693692788" sldId="332"/>
            <ac:spMk id="8" creationId="{00000000-0000-0000-0000-000000000000}"/>
          </ac:spMkLst>
        </pc:spChg>
      </pc:sldChg>
      <pc:sldChg chg="modSp mod">
        <pc:chgData name="WILLIAM RICARDO AGUILAR PIÑA" userId="25538c52-b196-49fc-9025-2dd86a54f18a" providerId="ADAL" clId="{5DEDB856-81D4-4924-9355-07446A45F6C9}" dt="2023-04-28T12:54:32.231" v="70" actId="403"/>
        <pc:sldMkLst>
          <pc:docMk/>
          <pc:sldMk cId="3407926247" sldId="333"/>
        </pc:sldMkLst>
        <pc:spChg chg="mod">
          <ac:chgData name="WILLIAM RICARDO AGUILAR PIÑA" userId="25538c52-b196-49fc-9025-2dd86a54f18a" providerId="ADAL" clId="{5DEDB856-81D4-4924-9355-07446A45F6C9}" dt="2023-04-28T12:54:32.231" v="70" actId="403"/>
          <ac:spMkLst>
            <pc:docMk/>
            <pc:sldMk cId="3407926247" sldId="333"/>
            <ac:spMk id="8" creationId="{00000000-0000-0000-0000-000000000000}"/>
          </ac:spMkLst>
        </pc:spChg>
      </pc:sldChg>
      <pc:sldChg chg="modSp mod">
        <pc:chgData name="WILLIAM RICARDO AGUILAR PIÑA" userId="25538c52-b196-49fc-9025-2dd86a54f18a" providerId="ADAL" clId="{5DEDB856-81D4-4924-9355-07446A45F6C9}" dt="2023-04-28T12:51:52.074" v="45" actId="20577"/>
        <pc:sldMkLst>
          <pc:docMk/>
          <pc:sldMk cId="0" sldId="384"/>
        </pc:sldMkLst>
        <pc:spChg chg="mod">
          <ac:chgData name="WILLIAM RICARDO AGUILAR PIÑA" userId="25538c52-b196-49fc-9025-2dd86a54f18a" providerId="ADAL" clId="{5DEDB856-81D4-4924-9355-07446A45F6C9}" dt="2023-04-28T12:51:52.074" v="45" actId="20577"/>
          <ac:spMkLst>
            <pc:docMk/>
            <pc:sldMk cId="0" sldId="384"/>
            <ac:spMk id="7" creationId="{00000000-0000-0000-0000-000000000000}"/>
          </ac:spMkLst>
        </pc:spChg>
        <pc:spChg chg="mod">
          <ac:chgData name="WILLIAM RICARDO AGUILAR PIÑA" userId="25538c52-b196-49fc-9025-2dd86a54f18a" providerId="ADAL" clId="{5DEDB856-81D4-4924-9355-07446A45F6C9}" dt="2023-04-28T12:48:10.445" v="20" actId="255"/>
          <ac:spMkLst>
            <pc:docMk/>
            <pc:sldMk cId="0" sldId="384"/>
            <ac:spMk id="8" creationId="{00000000-0000-0000-0000-000000000000}"/>
          </ac:spMkLst>
        </pc:spChg>
      </pc:sldChg>
      <pc:sldChg chg="modSp mod">
        <pc:chgData name="WILLIAM RICARDO AGUILAR PIÑA" userId="25538c52-b196-49fc-9025-2dd86a54f18a" providerId="ADAL" clId="{5DEDB856-81D4-4924-9355-07446A45F6C9}" dt="2023-04-28T13:18:05.272" v="140" actId="255"/>
        <pc:sldMkLst>
          <pc:docMk/>
          <pc:sldMk cId="1386515636" sldId="386"/>
        </pc:sldMkLst>
        <pc:spChg chg="mod">
          <ac:chgData name="WILLIAM RICARDO AGUILAR PIÑA" userId="25538c52-b196-49fc-9025-2dd86a54f18a" providerId="ADAL" clId="{5DEDB856-81D4-4924-9355-07446A45F6C9}" dt="2023-04-28T13:18:05.272" v="140" actId="255"/>
          <ac:spMkLst>
            <pc:docMk/>
            <pc:sldMk cId="1386515636" sldId="386"/>
            <ac:spMk id="8" creationId="{00000000-0000-0000-0000-000000000000}"/>
          </ac:spMkLst>
        </pc:spChg>
      </pc:sldChg>
      <pc:sldChg chg="modSp mod">
        <pc:chgData name="WILLIAM RICARDO AGUILAR PIÑA" userId="25538c52-b196-49fc-9025-2dd86a54f18a" providerId="ADAL" clId="{5DEDB856-81D4-4924-9355-07446A45F6C9}" dt="2023-04-28T13:18:13.756" v="141" actId="255"/>
        <pc:sldMkLst>
          <pc:docMk/>
          <pc:sldMk cId="294043981" sldId="387"/>
        </pc:sldMkLst>
        <pc:spChg chg="mod">
          <ac:chgData name="WILLIAM RICARDO AGUILAR PIÑA" userId="25538c52-b196-49fc-9025-2dd86a54f18a" providerId="ADAL" clId="{5DEDB856-81D4-4924-9355-07446A45F6C9}" dt="2023-04-28T13:18:13.756" v="141" actId="255"/>
          <ac:spMkLst>
            <pc:docMk/>
            <pc:sldMk cId="294043981" sldId="387"/>
            <ac:spMk id="8" creationId="{00000000-0000-0000-0000-000000000000}"/>
          </ac:spMkLst>
        </pc:spChg>
      </pc:sldChg>
      <pc:sldChg chg="modSp add mod">
        <pc:chgData name="WILLIAM RICARDO AGUILAR PIÑA" userId="25538c52-b196-49fc-9025-2dd86a54f18a" providerId="ADAL" clId="{5DEDB856-81D4-4924-9355-07446A45F6C9}" dt="2023-04-28T12:48:00.772" v="19" actId="1076"/>
        <pc:sldMkLst>
          <pc:docMk/>
          <pc:sldMk cId="736077596" sldId="391"/>
        </pc:sldMkLst>
        <pc:spChg chg="mod">
          <ac:chgData name="WILLIAM RICARDO AGUILAR PIÑA" userId="25538c52-b196-49fc-9025-2dd86a54f18a" providerId="ADAL" clId="{5DEDB856-81D4-4924-9355-07446A45F6C9}" dt="2023-04-28T12:48:00.772" v="19" actId="1076"/>
          <ac:spMkLst>
            <pc:docMk/>
            <pc:sldMk cId="736077596" sldId="391"/>
            <ac:spMk id="8" creationId="{00000000-0000-0000-0000-000000000000}"/>
          </ac:spMkLst>
        </pc:spChg>
      </pc:sldChg>
      <pc:sldChg chg="modSp add mod">
        <pc:chgData name="WILLIAM RICARDO AGUILAR PIÑA" userId="25538c52-b196-49fc-9025-2dd86a54f18a" providerId="ADAL" clId="{5DEDB856-81D4-4924-9355-07446A45F6C9}" dt="2023-04-28T13:20:01.169" v="161" actId="6549"/>
        <pc:sldMkLst>
          <pc:docMk/>
          <pc:sldMk cId="2953802466" sldId="392"/>
        </pc:sldMkLst>
        <pc:spChg chg="mod">
          <ac:chgData name="WILLIAM RICARDO AGUILAR PIÑA" userId="25538c52-b196-49fc-9025-2dd86a54f18a" providerId="ADAL" clId="{5DEDB856-81D4-4924-9355-07446A45F6C9}" dt="2023-04-28T13:20:01.169" v="161" actId="6549"/>
          <ac:spMkLst>
            <pc:docMk/>
            <pc:sldMk cId="2953802466" sldId="392"/>
            <ac:spMk id="8" creationId="{00000000-0000-0000-0000-000000000000}"/>
          </ac:spMkLst>
        </pc:spChg>
      </pc:sldChg>
      <pc:sldChg chg="modSp add mod">
        <pc:chgData name="WILLIAM RICARDO AGUILAR PIÑA" userId="25538c52-b196-49fc-9025-2dd86a54f18a" providerId="ADAL" clId="{5DEDB856-81D4-4924-9355-07446A45F6C9}" dt="2023-04-28T13:20:35.215" v="176" actId="255"/>
        <pc:sldMkLst>
          <pc:docMk/>
          <pc:sldMk cId="3327794723" sldId="393"/>
        </pc:sldMkLst>
        <pc:spChg chg="mod">
          <ac:chgData name="WILLIAM RICARDO AGUILAR PIÑA" userId="25538c52-b196-49fc-9025-2dd86a54f18a" providerId="ADAL" clId="{5DEDB856-81D4-4924-9355-07446A45F6C9}" dt="2023-04-28T13:20:12.264" v="163" actId="20577"/>
          <ac:spMkLst>
            <pc:docMk/>
            <pc:sldMk cId="3327794723" sldId="393"/>
            <ac:spMk id="2" creationId="{5CFEE2F6-FB23-03E7-4E4C-F60E3131EC25}"/>
          </ac:spMkLst>
        </pc:spChg>
        <pc:spChg chg="mod">
          <ac:chgData name="WILLIAM RICARDO AGUILAR PIÑA" userId="25538c52-b196-49fc-9025-2dd86a54f18a" providerId="ADAL" clId="{5DEDB856-81D4-4924-9355-07446A45F6C9}" dt="2023-04-28T13:20:35.215" v="176" actId="255"/>
          <ac:spMkLst>
            <pc:docMk/>
            <pc:sldMk cId="3327794723" sldId="393"/>
            <ac:spMk id="8" creationId="{00000000-0000-0000-0000-000000000000}"/>
          </ac:spMkLst>
        </pc:spChg>
      </pc:sldChg>
    </pc:docChg>
  </pc:docChgLst>
  <pc:docChgLst>
    <pc:chgData name="WILLIAM RICARDO AGUILAR PIÑA" userId="25538c52-b196-49fc-9025-2dd86a54f18a" providerId="ADAL" clId="{4A5495B3-AF50-4585-87DC-F5805D906F05}"/>
    <pc:docChg chg="modSld">
      <pc:chgData name="WILLIAM RICARDO AGUILAR PIÑA" userId="25538c52-b196-49fc-9025-2dd86a54f18a" providerId="ADAL" clId="{4A5495B3-AF50-4585-87DC-F5805D906F05}" dt="2020-03-09T22:48:35.554" v="76" actId="2711"/>
      <pc:docMkLst>
        <pc:docMk/>
      </pc:docMkLst>
      <pc:sldChg chg="modSp">
        <pc:chgData name="WILLIAM RICARDO AGUILAR PIÑA" userId="25538c52-b196-49fc-9025-2dd86a54f18a" providerId="ADAL" clId="{4A5495B3-AF50-4585-87DC-F5805D906F05}" dt="2020-03-09T22:44:02.198" v="18" actId="207"/>
        <pc:sldMkLst>
          <pc:docMk/>
          <pc:sldMk cId="0" sldId="269"/>
        </pc:sldMkLst>
        <pc:spChg chg="mod">
          <ac:chgData name="WILLIAM RICARDO AGUILAR PIÑA" userId="25538c52-b196-49fc-9025-2dd86a54f18a" providerId="ADAL" clId="{4A5495B3-AF50-4585-87DC-F5805D906F05}" dt="2020-03-09T22:44:02.198" v="18" actId="207"/>
          <ac:spMkLst>
            <pc:docMk/>
            <pc:sldMk cId="0" sldId="269"/>
            <ac:spMk id="8" creationId="{00000000-0000-0000-0000-000000000000}"/>
          </ac:spMkLst>
        </pc:spChg>
        <pc:picChg chg="mod">
          <ac:chgData name="WILLIAM RICARDO AGUILAR PIÑA" userId="25538c52-b196-49fc-9025-2dd86a54f18a" providerId="ADAL" clId="{4A5495B3-AF50-4585-87DC-F5805D906F05}" dt="2020-03-09T22:44:02.198" v="18" actId="207"/>
          <ac:picMkLst>
            <pc:docMk/>
            <pc:sldMk cId="0" sldId="269"/>
            <ac:picMk id="4" creationId="{09BF87F3-EF40-4309-8A6D-224E14990504}"/>
          </ac:picMkLst>
        </pc:picChg>
      </pc:sldChg>
      <pc:sldChg chg="modSp">
        <pc:chgData name="WILLIAM RICARDO AGUILAR PIÑA" userId="25538c52-b196-49fc-9025-2dd86a54f18a" providerId="ADAL" clId="{4A5495B3-AF50-4585-87DC-F5805D906F05}" dt="2020-03-09T22:44:06.450" v="20" actId="207"/>
        <pc:sldMkLst>
          <pc:docMk/>
          <pc:sldMk cId="410189441" sldId="284"/>
        </pc:sldMkLst>
        <pc:spChg chg="mod">
          <ac:chgData name="WILLIAM RICARDO AGUILAR PIÑA" userId="25538c52-b196-49fc-9025-2dd86a54f18a" providerId="ADAL" clId="{4A5495B3-AF50-4585-87DC-F5805D906F05}" dt="2020-03-09T22:44:06.450" v="20" actId="207"/>
          <ac:spMkLst>
            <pc:docMk/>
            <pc:sldMk cId="410189441" sldId="284"/>
            <ac:spMk id="13" creationId="{00000000-0000-0000-0000-000000000000}"/>
          </ac:spMkLst>
        </pc:spChg>
        <pc:picChg chg="mod">
          <ac:chgData name="WILLIAM RICARDO AGUILAR PIÑA" userId="25538c52-b196-49fc-9025-2dd86a54f18a" providerId="ADAL" clId="{4A5495B3-AF50-4585-87DC-F5805D906F05}" dt="2020-03-09T22:44:06.450" v="20" actId="207"/>
          <ac:picMkLst>
            <pc:docMk/>
            <pc:sldMk cId="410189441" sldId="284"/>
            <ac:picMk id="5" creationId="{B89B6285-8485-4009-94B7-1710DAA706EF}"/>
          </ac:picMkLst>
        </pc:picChg>
      </pc:sldChg>
      <pc:sldChg chg="modSp">
        <pc:chgData name="WILLIAM RICARDO AGUILAR PIÑA" userId="25538c52-b196-49fc-9025-2dd86a54f18a" providerId="ADAL" clId="{4A5495B3-AF50-4585-87DC-F5805D906F05}" dt="2020-03-09T22:44:13.086" v="22" actId="207"/>
        <pc:sldMkLst>
          <pc:docMk/>
          <pc:sldMk cId="115166805" sldId="285"/>
        </pc:sldMkLst>
        <pc:spChg chg="mod">
          <ac:chgData name="WILLIAM RICARDO AGUILAR PIÑA" userId="25538c52-b196-49fc-9025-2dd86a54f18a" providerId="ADAL" clId="{4A5495B3-AF50-4585-87DC-F5805D906F05}" dt="2020-03-09T22:44:13.086" v="22" actId="207"/>
          <ac:spMkLst>
            <pc:docMk/>
            <pc:sldMk cId="115166805" sldId="285"/>
            <ac:spMk id="5" creationId="{2B7E0A76-F8B3-48DE-8D2C-2652E06ED6EB}"/>
          </ac:spMkLst>
        </pc:spChg>
        <pc:spChg chg="mod">
          <ac:chgData name="WILLIAM RICARDO AGUILAR PIÑA" userId="25538c52-b196-49fc-9025-2dd86a54f18a" providerId="ADAL" clId="{4A5495B3-AF50-4585-87DC-F5805D906F05}" dt="2020-03-09T22:44:13.086" v="22" actId="207"/>
          <ac:spMkLst>
            <pc:docMk/>
            <pc:sldMk cId="115166805" sldId="285"/>
            <ac:spMk id="8" creationId="{00000000-0000-0000-0000-000000000000}"/>
          </ac:spMkLst>
        </pc:spChg>
        <pc:spChg chg="mod">
          <ac:chgData name="WILLIAM RICARDO AGUILAR PIÑA" userId="25538c52-b196-49fc-9025-2dd86a54f18a" providerId="ADAL" clId="{4A5495B3-AF50-4585-87DC-F5805D906F05}" dt="2020-03-09T22:44:13.086" v="22" actId="207"/>
          <ac:spMkLst>
            <pc:docMk/>
            <pc:sldMk cId="115166805" sldId="285"/>
            <ac:spMk id="22530" creationId="{00000000-0000-0000-0000-000000000000}"/>
          </ac:spMkLst>
        </pc:spChg>
        <pc:picChg chg="mod">
          <ac:chgData name="WILLIAM RICARDO AGUILAR PIÑA" userId="25538c52-b196-49fc-9025-2dd86a54f18a" providerId="ADAL" clId="{4A5495B3-AF50-4585-87DC-F5805D906F05}" dt="2020-03-09T22:44:13.086" v="22" actId="207"/>
          <ac:picMkLst>
            <pc:docMk/>
            <pc:sldMk cId="115166805" sldId="285"/>
            <ac:picMk id="6" creationId="{313F9EE1-AE4B-4D93-80E1-DAC350BA7F7E}"/>
          </ac:picMkLst>
        </pc:picChg>
      </pc:sldChg>
      <pc:sldChg chg="modSp">
        <pc:chgData name="WILLIAM RICARDO AGUILAR PIÑA" userId="25538c52-b196-49fc-9025-2dd86a54f18a" providerId="ADAL" clId="{4A5495B3-AF50-4585-87DC-F5805D906F05}" dt="2020-03-09T22:45:16.633" v="36" actId="207"/>
        <pc:sldMkLst>
          <pc:docMk/>
          <pc:sldMk cId="3400911908" sldId="286"/>
        </pc:sldMkLst>
        <pc:spChg chg="mod">
          <ac:chgData name="WILLIAM RICARDO AGUILAR PIÑA" userId="25538c52-b196-49fc-9025-2dd86a54f18a" providerId="ADAL" clId="{4A5495B3-AF50-4585-87DC-F5805D906F05}" dt="2020-03-09T22:45:09.211" v="35" actId="207"/>
          <ac:spMkLst>
            <pc:docMk/>
            <pc:sldMk cId="3400911908" sldId="286"/>
            <ac:spMk id="17" creationId="{00000000-0000-0000-0000-000000000000}"/>
          </ac:spMkLst>
        </pc:spChg>
        <pc:spChg chg="mod">
          <ac:chgData name="WILLIAM RICARDO AGUILAR PIÑA" userId="25538c52-b196-49fc-9025-2dd86a54f18a" providerId="ADAL" clId="{4A5495B3-AF50-4585-87DC-F5805D906F05}" dt="2020-03-09T22:45:09.211" v="35" actId="207"/>
          <ac:spMkLst>
            <pc:docMk/>
            <pc:sldMk cId="3400911908" sldId="286"/>
            <ac:spMk id="18" creationId="{00000000-0000-0000-0000-000000000000}"/>
          </ac:spMkLst>
        </pc:spChg>
        <pc:spChg chg="mod">
          <ac:chgData name="WILLIAM RICARDO AGUILAR PIÑA" userId="25538c52-b196-49fc-9025-2dd86a54f18a" providerId="ADAL" clId="{4A5495B3-AF50-4585-87DC-F5805D906F05}" dt="2020-03-09T22:45:09.211" v="35" actId="207"/>
          <ac:spMkLst>
            <pc:docMk/>
            <pc:sldMk cId="3400911908" sldId="286"/>
            <ac:spMk id="19" creationId="{00000000-0000-0000-0000-000000000000}"/>
          </ac:spMkLst>
        </pc:spChg>
        <pc:spChg chg="mod">
          <ac:chgData name="WILLIAM RICARDO AGUILAR PIÑA" userId="25538c52-b196-49fc-9025-2dd86a54f18a" providerId="ADAL" clId="{4A5495B3-AF50-4585-87DC-F5805D906F05}" dt="2020-03-09T22:45:16.633" v="36" actId="207"/>
          <ac:spMkLst>
            <pc:docMk/>
            <pc:sldMk cId="3400911908" sldId="286"/>
            <ac:spMk id="22" creationId="{00000000-0000-0000-0000-000000000000}"/>
          </ac:spMkLst>
        </pc:spChg>
        <pc:spChg chg="mod">
          <ac:chgData name="WILLIAM RICARDO AGUILAR PIÑA" userId="25538c52-b196-49fc-9025-2dd86a54f18a" providerId="ADAL" clId="{4A5495B3-AF50-4585-87DC-F5805D906F05}" dt="2020-03-09T22:45:09.211" v="35" actId="207"/>
          <ac:spMkLst>
            <pc:docMk/>
            <pc:sldMk cId="3400911908" sldId="286"/>
            <ac:spMk id="24" creationId="{00000000-0000-0000-0000-000000000000}"/>
          </ac:spMkLst>
        </pc:spChg>
        <pc:spChg chg="mod">
          <ac:chgData name="WILLIAM RICARDO AGUILAR PIÑA" userId="25538c52-b196-49fc-9025-2dd86a54f18a" providerId="ADAL" clId="{4A5495B3-AF50-4585-87DC-F5805D906F05}" dt="2020-03-09T22:45:09.211" v="35" actId="207"/>
          <ac:spMkLst>
            <pc:docMk/>
            <pc:sldMk cId="3400911908" sldId="286"/>
            <ac:spMk id="28" creationId="{9C971712-1AE2-4951-8CBE-8353A582AEBC}"/>
          </ac:spMkLst>
        </pc:spChg>
        <pc:spChg chg="mod">
          <ac:chgData name="WILLIAM RICARDO AGUILAR PIÑA" userId="25538c52-b196-49fc-9025-2dd86a54f18a" providerId="ADAL" clId="{4A5495B3-AF50-4585-87DC-F5805D906F05}" dt="2020-03-09T22:45:09.211" v="35" actId="207"/>
          <ac:spMkLst>
            <pc:docMk/>
            <pc:sldMk cId="3400911908" sldId="286"/>
            <ac:spMk id="51" creationId="{00000000-0000-0000-0000-000000000000}"/>
          </ac:spMkLst>
        </pc:spChg>
        <pc:spChg chg="mod">
          <ac:chgData name="WILLIAM RICARDO AGUILAR PIÑA" userId="25538c52-b196-49fc-9025-2dd86a54f18a" providerId="ADAL" clId="{4A5495B3-AF50-4585-87DC-F5805D906F05}" dt="2020-03-09T22:45:09.211" v="35" actId="207"/>
          <ac:spMkLst>
            <pc:docMk/>
            <pc:sldMk cId="3400911908" sldId="286"/>
            <ac:spMk id="110" creationId="{00000000-0000-0000-0000-000000000000}"/>
          </ac:spMkLst>
        </pc:spChg>
        <pc:spChg chg="mod">
          <ac:chgData name="WILLIAM RICARDO AGUILAR PIÑA" userId="25538c52-b196-49fc-9025-2dd86a54f18a" providerId="ADAL" clId="{4A5495B3-AF50-4585-87DC-F5805D906F05}" dt="2020-03-09T22:45:16.633" v="36" actId="207"/>
          <ac:spMkLst>
            <pc:docMk/>
            <pc:sldMk cId="3400911908" sldId="286"/>
            <ac:spMk id="113" creationId="{00000000-0000-0000-0000-000000000000}"/>
          </ac:spMkLst>
        </pc:spChg>
        <pc:spChg chg="mod">
          <ac:chgData name="WILLIAM RICARDO AGUILAR PIÑA" userId="25538c52-b196-49fc-9025-2dd86a54f18a" providerId="ADAL" clId="{4A5495B3-AF50-4585-87DC-F5805D906F05}" dt="2020-03-09T22:45:09.211" v="35" actId="207"/>
          <ac:spMkLst>
            <pc:docMk/>
            <pc:sldMk cId="3400911908" sldId="286"/>
            <ac:spMk id="22530" creationId="{00000000-0000-0000-0000-000000000000}"/>
          </ac:spMkLst>
        </pc:spChg>
        <pc:spChg chg="mod">
          <ac:chgData name="WILLIAM RICARDO AGUILAR PIÑA" userId="25538c52-b196-49fc-9025-2dd86a54f18a" providerId="ADAL" clId="{4A5495B3-AF50-4585-87DC-F5805D906F05}" dt="2020-03-09T22:45:16.633" v="36" actId="207"/>
          <ac:spMkLst>
            <pc:docMk/>
            <pc:sldMk cId="3400911908" sldId="286"/>
            <ac:spMk id="22564" creationId="{00000000-0000-0000-0000-000000000000}"/>
          </ac:spMkLst>
        </pc:spChg>
        <pc:picChg chg="mod">
          <ac:chgData name="WILLIAM RICARDO AGUILAR PIÑA" userId="25538c52-b196-49fc-9025-2dd86a54f18a" providerId="ADAL" clId="{4A5495B3-AF50-4585-87DC-F5805D906F05}" dt="2020-03-09T22:45:09.211" v="35" actId="207"/>
          <ac:picMkLst>
            <pc:docMk/>
            <pc:sldMk cId="3400911908" sldId="286"/>
            <ac:picMk id="23" creationId="{ECC6816A-588F-46B4-9416-B6462BD2DE5D}"/>
          </ac:picMkLst>
        </pc:picChg>
        <pc:cxnChg chg="mod">
          <ac:chgData name="WILLIAM RICARDO AGUILAR PIÑA" userId="25538c52-b196-49fc-9025-2dd86a54f18a" providerId="ADAL" clId="{4A5495B3-AF50-4585-87DC-F5805D906F05}" dt="2020-03-09T22:45:09.211" v="35" actId="207"/>
          <ac:cxnSpMkLst>
            <pc:docMk/>
            <pc:sldMk cId="3400911908" sldId="286"/>
            <ac:cxnSpMk id="20" creationId="{00000000-0000-0000-0000-000000000000}"/>
          </ac:cxnSpMkLst>
        </pc:cxnChg>
        <pc:cxnChg chg="mod">
          <ac:chgData name="WILLIAM RICARDO AGUILAR PIÑA" userId="25538c52-b196-49fc-9025-2dd86a54f18a" providerId="ADAL" clId="{4A5495B3-AF50-4585-87DC-F5805D906F05}" dt="2020-03-09T22:45:09.211" v="35" actId="207"/>
          <ac:cxnSpMkLst>
            <pc:docMk/>
            <pc:sldMk cId="3400911908" sldId="286"/>
            <ac:cxnSpMk id="21" creationId="{00000000-0000-0000-0000-000000000000}"/>
          </ac:cxnSpMkLst>
        </pc:cxnChg>
        <pc:cxnChg chg="mod">
          <ac:chgData name="WILLIAM RICARDO AGUILAR PIÑA" userId="25538c52-b196-49fc-9025-2dd86a54f18a" providerId="ADAL" clId="{4A5495B3-AF50-4585-87DC-F5805D906F05}" dt="2020-03-09T22:45:09.211" v="35" actId="207"/>
          <ac:cxnSpMkLst>
            <pc:docMk/>
            <pc:sldMk cId="3400911908" sldId="286"/>
            <ac:cxnSpMk id="25" creationId="{00000000-0000-0000-0000-000000000000}"/>
          </ac:cxnSpMkLst>
        </pc:cxnChg>
        <pc:cxnChg chg="mod">
          <ac:chgData name="WILLIAM RICARDO AGUILAR PIÑA" userId="25538c52-b196-49fc-9025-2dd86a54f18a" providerId="ADAL" clId="{4A5495B3-AF50-4585-87DC-F5805D906F05}" dt="2020-03-09T22:45:09.211" v="35" actId="207"/>
          <ac:cxnSpMkLst>
            <pc:docMk/>
            <pc:sldMk cId="3400911908" sldId="286"/>
            <ac:cxnSpMk id="26" creationId="{00000000-0000-0000-0000-000000000000}"/>
          </ac:cxnSpMkLst>
        </pc:cxnChg>
        <pc:cxnChg chg="mod">
          <ac:chgData name="WILLIAM RICARDO AGUILAR PIÑA" userId="25538c52-b196-49fc-9025-2dd86a54f18a" providerId="ADAL" clId="{4A5495B3-AF50-4585-87DC-F5805D906F05}" dt="2020-03-09T22:45:09.211" v="35" actId="207"/>
          <ac:cxnSpMkLst>
            <pc:docMk/>
            <pc:sldMk cId="3400911908" sldId="286"/>
            <ac:cxnSpMk id="27" creationId="{00000000-0000-0000-0000-000000000000}"/>
          </ac:cxnSpMkLst>
        </pc:cxnChg>
        <pc:cxnChg chg="mod">
          <ac:chgData name="WILLIAM RICARDO AGUILAR PIÑA" userId="25538c52-b196-49fc-9025-2dd86a54f18a" providerId="ADAL" clId="{4A5495B3-AF50-4585-87DC-F5805D906F05}" dt="2020-03-09T22:45:09.211" v="35" actId="207"/>
          <ac:cxnSpMkLst>
            <pc:docMk/>
            <pc:sldMk cId="3400911908" sldId="286"/>
            <ac:cxnSpMk id="62" creationId="{00000000-0000-0000-0000-000000000000}"/>
          </ac:cxnSpMkLst>
        </pc:cxnChg>
      </pc:sldChg>
      <pc:sldChg chg="modSp">
        <pc:chgData name="WILLIAM RICARDO AGUILAR PIÑA" userId="25538c52-b196-49fc-9025-2dd86a54f18a" providerId="ADAL" clId="{4A5495B3-AF50-4585-87DC-F5805D906F05}" dt="2020-03-09T22:44:17.760" v="24" actId="207"/>
        <pc:sldMkLst>
          <pc:docMk/>
          <pc:sldMk cId="3482390056" sldId="287"/>
        </pc:sldMkLst>
        <pc:spChg chg="mod">
          <ac:chgData name="WILLIAM RICARDO AGUILAR PIÑA" userId="25538c52-b196-49fc-9025-2dd86a54f18a" providerId="ADAL" clId="{4A5495B3-AF50-4585-87DC-F5805D906F05}" dt="2020-03-09T22:44:17.760" v="24" actId="207"/>
          <ac:spMkLst>
            <pc:docMk/>
            <pc:sldMk cId="3482390056" sldId="287"/>
            <ac:spMk id="5" creationId="{751B3D2A-3CAC-4574-A6DD-C8C706376AF6}"/>
          </ac:spMkLst>
        </pc:spChg>
        <pc:spChg chg="mod">
          <ac:chgData name="WILLIAM RICARDO AGUILAR PIÑA" userId="25538c52-b196-49fc-9025-2dd86a54f18a" providerId="ADAL" clId="{4A5495B3-AF50-4585-87DC-F5805D906F05}" dt="2020-03-09T22:44:17.760" v="24" actId="207"/>
          <ac:spMkLst>
            <pc:docMk/>
            <pc:sldMk cId="3482390056" sldId="287"/>
            <ac:spMk id="8" creationId="{00000000-0000-0000-0000-000000000000}"/>
          </ac:spMkLst>
        </pc:spChg>
        <pc:spChg chg="mod">
          <ac:chgData name="WILLIAM RICARDO AGUILAR PIÑA" userId="25538c52-b196-49fc-9025-2dd86a54f18a" providerId="ADAL" clId="{4A5495B3-AF50-4585-87DC-F5805D906F05}" dt="2020-03-09T22:44:17.760" v="24" actId="207"/>
          <ac:spMkLst>
            <pc:docMk/>
            <pc:sldMk cId="3482390056" sldId="287"/>
            <ac:spMk id="22530" creationId="{00000000-0000-0000-0000-000000000000}"/>
          </ac:spMkLst>
        </pc:spChg>
        <pc:picChg chg="mod">
          <ac:chgData name="WILLIAM RICARDO AGUILAR PIÑA" userId="25538c52-b196-49fc-9025-2dd86a54f18a" providerId="ADAL" clId="{4A5495B3-AF50-4585-87DC-F5805D906F05}" dt="2020-03-09T22:44:17.760" v="24" actId="207"/>
          <ac:picMkLst>
            <pc:docMk/>
            <pc:sldMk cId="3482390056" sldId="287"/>
            <ac:picMk id="6" creationId="{A7DA7B5E-6243-4BA4-A533-94AD8ACC982A}"/>
          </ac:picMkLst>
        </pc:picChg>
      </pc:sldChg>
      <pc:sldChg chg="modSp">
        <pc:chgData name="WILLIAM RICARDO AGUILAR PIÑA" userId="25538c52-b196-49fc-9025-2dd86a54f18a" providerId="ADAL" clId="{4A5495B3-AF50-4585-87DC-F5805D906F05}" dt="2020-03-09T22:48:01.861" v="73" actId="2711"/>
        <pc:sldMkLst>
          <pc:docMk/>
          <pc:sldMk cId="3720828379" sldId="288"/>
        </pc:sldMkLst>
        <pc:spChg chg="mod">
          <ac:chgData name="WILLIAM RICARDO AGUILAR PIÑA" userId="25538c52-b196-49fc-9025-2dd86a54f18a" providerId="ADAL" clId="{4A5495B3-AF50-4585-87DC-F5805D906F05}" dt="2020-03-09T22:48:01.861" v="73" actId="2711"/>
          <ac:spMkLst>
            <pc:docMk/>
            <pc:sldMk cId="3720828379" sldId="288"/>
            <ac:spMk id="4" creationId="{D2A427C8-65F5-48F6-9D19-E1BEB5C9DF10}"/>
          </ac:spMkLst>
        </pc:spChg>
        <pc:spChg chg="mod">
          <ac:chgData name="WILLIAM RICARDO AGUILAR PIÑA" userId="25538c52-b196-49fc-9025-2dd86a54f18a" providerId="ADAL" clId="{4A5495B3-AF50-4585-87DC-F5805D906F05}" dt="2020-03-09T22:48:01.861" v="73" actId="2711"/>
          <ac:spMkLst>
            <pc:docMk/>
            <pc:sldMk cId="3720828379" sldId="288"/>
            <ac:spMk id="8" creationId="{00000000-0000-0000-0000-000000000000}"/>
          </ac:spMkLst>
        </pc:spChg>
        <pc:spChg chg="mod">
          <ac:chgData name="WILLIAM RICARDO AGUILAR PIÑA" userId="25538c52-b196-49fc-9025-2dd86a54f18a" providerId="ADAL" clId="{4A5495B3-AF50-4585-87DC-F5805D906F05}" dt="2020-03-09T22:48:01.861" v="73" actId="2711"/>
          <ac:spMkLst>
            <pc:docMk/>
            <pc:sldMk cId="3720828379" sldId="288"/>
            <ac:spMk id="22530" creationId="{00000000-0000-0000-0000-000000000000}"/>
          </ac:spMkLst>
        </pc:spChg>
      </pc:sldChg>
      <pc:sldChg chg="modSp">
        <pc:chgData name="WILLIAM RICARDO AGUILAR PIÑA" userId="25538c52-b196-49fc-9025-2dd86a54f18a" providerId="ADAL" clId="{4A5495B3-AF50-4585-87DC-F5805D906F05}" dt="2020-03-09T22:48:06.993" v="74" actId="2711"/>
        <pc:sldMkLst>
          <pc:docMk/>
          <pc:sldMk cId="1259704582" sldId="289"/>
        </pc:sldMkLst>
        <pc:spChg chg="mod">
          <ac:chgData name="WILLIAM RICARDO AGUILAR PIÑA" userId="25538c52-b196-49fc-9025-2dd86a54f18a" providerId="ADAL" clId="{4A5495B3-AF50-4585-87DC-F5805D906F05}" dt="2020-03-09T22:48:06.993" v="74" actId="2711"/>
          <ac:spMkLst>
            <pc:docMk/>
            <pc:sldMk cId="1259704582" sldId="289"/>
            <ac:spMk id="8" creationId="{00000000-0000-0000-0000-000000000000}"/>
          </ac:spMkLst>
        </pc:spChg>
        <pc:spChg chg="mod">
          <ac:chgData name="WILLIAM RICARDO AGUILAR PIÑA" userId="25538c52-b196-49fc-9025-2dd86a54f18a" providerId="ADAL" clId="{4A5495B3-AF50-4585-87DC-F5805D906F05}" dt="2020-03-09T22:48:06.993" v="74" actId="2711"/>
          <ac:spMkLst>
            <pc:docMk/>
            <pc:sldMk cId="1259704582" sldId="289"/>
            <ac:spMk id="9" creationId="{966C65E0-0CEF-495D-B85E-55FD3832E95F}"/>
          </ac:spMkLst>
        </pc:spChg>
        <pc:spChg chg="mod">
          <ac:chgData name="WILLIAM RICARDO AGUILAR PIÑA" userId="25538c52-b196-49fc-9025-2dd86a54f18a" providerId="ADAL" clId="{4A5495B3-AF50-4585-87DC-F5805D906F05}" dt="2020-03-09T22:48:06.993" v="74" actId="2711"/>
          <ac:spMkLst>
            <pc:docMk/>
            <pc:sldMk cId="1259704582" sldId="289"/>
            <ac:spMk id="22530" creationId="{00000000-0000-0000-0000-000000000000}"/>
          </ac:spMkLst>
        </pc:spChg>
      </pc:sldChg>
      <pc:sldChg chg="modSp">
        <pc:chgData name="WILLIAM RICARDO AGUILAR PIÑA" userId="25538c52-b196-49fc-9025-2dd86a54f18a" providerId="ADAL" clId="{4A5495B3-AF50-4585-87DC-F5805D906F05}" dt="2020-03-09T22:44:57.784" v="33" actId="207"/>
        <pc:sldMkLst>
          <pc:docMk/>
          <pc:sldMk cId="3718221527" sldId="290"/>
        </pc:sldMkLst>
        <pc:spChg chg="mod">
          <ac:chgData name="WILLIAM RICARDO AGUILAR PIÑA" userId="25538c52-b196-49fc-9025-2dd86a54f18a" providerId="ADAL" clId="{4A5495B3-AF50-4585-87DC-F5805D906F05}" dt="2020-03-09T22:44:43.660" v="32" actId="207"/>
          <ac:spMkLst>
            <pc:docMk/>
            <pc:sldMk cId="3718221527" sldId="290"/>
            <ac:spMk id="10" creationId="{A8A62207-F1CF-4A0F-B981-2120FDA0F2AF}"/>
          </ac:spMkLst>
        </pc:spChg>
        <pc:spChg chg="mod">
          <ac:chgData name="WILLIAM RICARDO AGUILAR PIÑA" userId="25538c52-b196-49fc-9025-2dd86a54f18a" providerId="ADAL" clId="{4A5495B3-AF50-4585-87DC-F5805D906F05}" dt="2020-03-09T22:44:43.660" v="32" actId="207"/>
          <ac:spMkLst>
            <pc:docMk/>
            <pc:sldMk cId="3718221527" sldId="290"/>
            <ac:spMk id="17" creationId="{00000000-0000-0000-0000-000000000000}"/>
          </ac:spMkLst>
        </pc:spChg>
        <pc:spChg chg="mod">
          <ac:chgData name="WILLIAM RICARDO AGUILAR PIÑA" userId="25538c52-b196-49fc-9025-2dd86a54f18a" providerId="ADAL" clId="{4A5495B3-AF50-4585-87DC-F5805D906F05}" dt="2020-03-09T22:44:43.660" v="32" actId="207"/>
          <ac:spMkLst>
            <pc:docMk/>
            <pc:sldMk cId="3718221527" sldId="290"/>
            <ac:spMk id="19" creationId="{00000000-0000-0000-0000-000000000000}"/>
          </ac:spMkLst>
        </pc:spChg>
        <pc:spChg chg="mod">
          <ac:chgData name="WILLIAM RICARDO AGUILAR PIÑA" userId="25538c52-b196-49fc-9025-2dd86a54f18a" providerId="ADAL" clId="{4A5495B3-AF50-4585-87DC-F5805D906F05}" dt="2020-03-09T22:44:43.660" v="32" actId="207"/>
          <ac:spMkLst>
            <pc:docMk/>
            <pc:sldMk cId="3718221527" sldId="290"/>
            <ac:spMk id="23" creationId="{00000000-0000-0000-0000-000000000000}"/>
          </ac:spMkLst>
        </pc:spChg>
        <pc:spChg chg="mod">
          <ac:chgData name="WILLIAM RICARDO AGUILAR PIÑA" userId="25538c52-b196-49fc-9025-2dd86a54f18a" providerId="ADAL" clId="{4A5495B3-AF50-4585-87DC-F5805D906F05}" dt="2020-03-09T22:44:57.784" v="33" actId="207"/>
          <ac:spMkLst>
            <pc:docMk/>
            <pc:sldMk cId="3718221527" sldId="290"/>
            <ac:spMk id="51" creationId="{00000000-0000-0000-0000-000000000000}"/>
          </ac:spMkLst>
        </pc:spChg>
        <pc:spChg chg="mod">
          <ac:chgData name="WILLIAM RICARDO AGUILAR PIÑA" userId="25538c52-b196-49fc-9025-2dd86a54f18a" providerId="ADAL" clId="{4A5495B3-AF50-4585-87DC-F5805D906F05}" dt="2020-03-09T22:44:43.660" v="32" actId="207"/>
          <ac:spMkLst>
            <pc:docMk/>
            <pc:sldMk cId="3718221527" sldId="290"/>
            <ac:spMk id="22530" creationId="{00000000-0000-0000-0000-000000000000}"/>
          </ac:spMkLst>
        </pc:spChg>
        <pc:spChg chg="mod">
          <ac:chgData name="WILLIAM RICARDO AGUILAR PIÑA" userId="25538c52-b196-49fc-9025-2dd86a54f18a" providerId="ADAL" clId="{4A5495B3-AF50-4585-87DC-F5805D906F05}" dt="2020-03-09T22:44:43.660" v="32" actId="207"/>
          <ac:spMkLst>
            <pc:docMk/>
            <pc:sldMk cId="3718221527" sldId="290"/>
            <ac:spMk id="22564" creationId="{00000000-0000-0000-0000-000000000000}"/>
          </ac:spMkLst>
        </pc:spChg>
        <pc:picChg chg="mod">
          <ac:chgData name="WILLIAM RICARDO AGUILAR PIÑA" userId="25538c52-b196-49fc-9025-2dd86a54f18a" providerId="ADAL" clId="{4A5495B3-AF50-4585-87DC-F5805D906F05}" dt="2020-03-09T22:44:43.660" v="32" actId="207"/>
          <ac:picMkLst>
            <pc:docMk/>
            <pc:sldMk cId="3718221527" sldId="290"/>
            <ac:picMk id="11" creationId="{07BCB0CB-599F-4C24-8E0B-7BAFE82FD26F}"/>
          </ac:picMkLst>
        </pc:picChg>
        <pc:cxnChg chg="mod">
          <ac:chgData name="WILLIAM RICARDO AGUILAR PIÑA" userId="25538c52-b196-49fc-9025-2dd86a54f18a" providerId="ADAL" clId="{4A5495B3-AF50-4585-87DC-F5805D906F05}" dt="2020-03-09T22:44:43.660" v="32" actId="207"/>
          <ac:cxnSpMkLst>
            <pc:docMk/>
            <pc:sldMk cId="3718221527" sldId="290"/>
            <ac:cxnSpMk id="62" creationId="{00000000-0000-0000-0000-000000000000}"/>
          </ac:cxnSpMkLst>
        </pc:cxnChg>
      </pc:sldChg>
      <pc:sldChg chg="modSp">
        <pc:chgData name="WILLIAM RICARDO AGUILAR PIÑA" userId="25538c52-b196-49fc-9025-2dd86a54f18a" providerId="ADAL" clId="{4A5495B3-AF50-4585-87DC-F5805D906F05}" dt="2020-03-09T22:45:36.321" v="42" actId="207"/>
        <pc:sldMkLst>
          <pc:docMk/>
          <pc:sldMk cId="2269645568" sldId="291"/>
        </pc:sldMkLst>
        <pc:spChg chg="mod">
          <ac:chgData name="WILLIAM RICARDO AGUILAR PIÑA" userId="25538c52-b196-49fc-9025-2dd86a54f18a" providerId="ADAL" clId="{4A5495B3-AF50-4585-87DC-F5805D906F05}" dt="2020-03-09T22:45:36.321" v="42" actId="207"/>
          <ac:spMkLst>
            <pc:docMk/>
            <pc:sldMk cId="2269645568" sldId="291"/>
            <ac:spMk id="8" creationId="{00000000-0000-0000-0000-000000000000}"/>
          </ac:spMkLst>
        </pc:spChg>
        <pc:spChg chg="mod">
          <ac:chgData name="WILLIAM RICARDO AGUILAR PIÑA" userId="25538c52-b196-49fc-9025-2dd86a54f18a" providerId="ADAL" clId="{4A5495B3-AF50-4585-87DC-F5805D906F05}" dt="2020-03-09T22:45:36.321" v="42" actId="207"/>
          <ac:spMkLst>
            <pc:docMk/>
            <pc:sldMk cId="2269645568" sldId="291"/>
            <ac:spMk id="25" creationId="{40795BCA-2C19-4D18-9D63-5291CEB255F0}"/>
          </ac:spMkLst>
        </pc:spChg>
        <pc:spChg chg="mod">
          <ac:chgData name="WILLIAM RICARDO AGUILAR PIÑA" userId="25538c52-b196-49fc-9025-2dd86a54f18a" providerId="ADAL" clId="{4A5495B3-AF50-4585-87DC-F5805D906F05}" dt="2020-03-09T22:45:36.321" v="42" actId="207"/>
          <ac:spMkLst>
            <pc:docMk/>
            <pc:sldMk cId="2269645568" sldId="291"/>
            <ac:spMk id="30" creationId="{00000000-0000-0000-0000-000000000000}"/>
          </ac:spMkLst>
        </pc:spChg>
        <pc:spChg chg="mod">
          <ac:chgData name="WILLIAM RICARDO AGUILAR PIÑA" userId="25538c52-b196-49fc-9025-2dd86a54f18a" providerId="ADAL" clId="{4A5495B3-AF50-4585-87DC-F5805D906F05}" dt="2020-03-09T22:45:36.321" v="42" actId="207"/>
          <ac:spMkLst>
            <pc:docMk/>
            <pc:sldMk cId="2269645568" sldId="291"/>
            <ac:spMk id="38" creationId="{00000000-0000-0000-0000-000000000000}"/>
          </ac:spMkLst>
        </pc:spChg>
        <pc:spChg chg="mod">
          <ac:chgData name="WILLIAM RICARDO AGUILAR PIÑA" userId="25538c52-b196-49fc-9025-2dd86a54f18a" providerId="ADAL" clId="{4A5495B3-AF50-4585-87DC-F5805D906F05}" dt="2020-03-09T22:45:36.321" v="42" actId="207"/>
          <ac:spMkLst>
            <pc:docMk/>
            <pc:sldMk cId="2269645568" sldId="291"/>
            <ac:spMk id="39" creationId="{00000000-0000-0000-0000-000000000000}"/>
          </ac:spMkLst>
        </pc:spChg>
        <pc:spChg chg="mod">
          <ac:chgData name="WILLIAM RICARDO AGUILAR PIÑA" userId="25538c52-b196-49fc-9025-2dd86a54f18a" providerId="ADAL" clId="{4A5495B3-AF50-4585-87DC-F5805D906F05}" dt="2020-03-09T22:45:36.321" v="42" actId="207"/>
          <ac:spMkLst>
            <pc:docMk/>
            <pc:sldMk cId="2269645568" sldId="291"/>
            <ac:spMk id="40" creationId="{00000000-0000-0000-0000-000000000000}"/>
          </ac:spMkLst>
        </pc:spChg>
        <pc:spChg chg="mod">
          <ac:chgData name="WILLIAM RICARDO AGUILAR PIÑA" userId="25538c52-b196-49fc-9025-2dd86a54f18a" providerId="ADAL" clId="{4A5495B3-AF50-4585-87DC-F5805D906F05}" dt="2020-03-09T22:45:36.321" v="42" actId="207"/>
          <ac:spMkLst>
            <pc:docMk/>
            <pc:sldMk cId="2269645568" sldId="291"/>
            <ac:spMk id="50" creationId="{00000000-0000-0000-0000-000000000000}"/>
          </ac:spMkLst>
        </pc:spChg>
        <pc:spChg chg="mod">
          <ac:chgData name="WILLIAM RICARDO AGUILAR PIÑA" userId="25538c52-b196-49fc-9025-2dd86a54f18a" providerId="ADAL" clId="{4A5495B3-AF50-4585-87DC-F5805D906F05}" dt="2020-03-09T22:45:36.321" v="42" actId="207"/>
          <ac:spMkLst>
            <pc:docMk/>
            <pc:sldMk cId="2269645568" sldId="291"/>
            <ac:spMk id="54" creationId="{00000000-0000-0000-0000-000000000000}"/>
          </ac:spMkLst>
        </pc:spChg>
        <pc:spChg chg="mod">
          <ac:chgData name="WILLIAM RICARDO AGUILAR PIÑA" userId="25538c52-b196-49fc-9025-2dd86a54f18a" providerId="ADAL" clId="{4A5495B3-AF50-4585-87DC-F5805D906F05}" dt="2020-03-09T22:45:36.321" v="42" actId="207"/>
          <ac:spMkLst>
            <pc:docMk/>
            <pc:sldMk cId="2269645568" sldId="291"/>
            <ac:spMk id="55" creationId="{00000000-0000-0000-0000-000000000000}"/>
          </ac:spMkLst>
        </pc:spChg>
        <pc:spChg chg="mod">
          <ac:chgData name="WILLIAM RICARDO AGUILAR PIÑA" userId="25538c52-b196-49fc-9025-2dd86a54f18a" providerId="ADAL" clId="{4A5495B3-AF50-4585-87DC-F5805D906F05}" dt="2020-03-09T22:45:36.321" v="42" actId="207"/>
          <ac:spMkLst>
            <pc:docMk/>
            <pc:sldMk cId="2269645568" sldId="291"/>
            <ac:spMk id="83" creationId="{00000000-0000-0000-0000-000000000000}"/>
          </ac:spMkLst>
        </pc:spChg>
        <pc:spChg chg="mod">
          <ac:chgData name="WILLIAM RICARDO AGUILAR PIÑA" userId="25538c52-b196-49fc-9025-2dd86a54f18a" providerId="ADAL" clId="{4A5495B3-AF50-4585-87DC-F5805D906F05}" dt="2020-03-09T22:45:36.321" v="42" actId="207"/>
          <ac:spMkLst>
            <pc:docMk/>
            <pc:sldMk cId="2269645568" sldId="291"/>
            <ac:spMk id="84" creationId="{00000000-0000-0000-0000-000000000000}"/>
          </ac:spMkLst>
        </pc:spChg>
        <pc:spChg chg="mod">
          <ac:chgData name="WILLIAM RICARDO AGUILAR PIÑA" userId="25538c52-b196-49fc-9025-2dd86a54f18a" providerId="ADAL" clId="{4A5495B3-AF50-4585-87DC-F5805D906F05}" dt="2020-03-09T22:45:36.321" v="42" actId="207"/>
          <ac:spMkLst>
            <pc:docMk/>
            <pc:sldMk cId="2269645568" sldId="291"/>
            <ac:spMk id="133" creationId="{00000000-0000-0000-0000-000000000000}"/>
          </ac:spMkLst>
        </pc:spChg>
        <pc:spChg chg="mod">
          <ac:chgData name="WILLIAM RICARDO AGUILAR PIÑA" userId="25538c52-b196-49fc-9025-2dd86a54f18a" providerId="ADAL" clId="{4A5495B3-AF50-4585-87DC-F5805D906F05}" dt="2020-03-09T22:45:36.321" v="42" actId="207"/>
          <ac:spMkLst>
            <pc:docMk/>
            <pc:sldMk cId="2269645568" sldId="291"/>
            <ac:spMk id="22530" creationId="{00000000-0000-0000-0000-000000000000}"/>
          </ac:spMkLst>
        </pc:spChg>
        <pc:picChg chg="mod">
          <ac:chgData name="WILLIAM RICARDO AGUILAR PIÑA" userId="25538c52-b196-49fc-9025-2dd86a54f18a" providerId="ADAL" clId="{4A5495B3-AF50-4585-87DC-F5805D906F05}" dt="2020-03-09T22:45:36.321" v="42" actId="207"/>
          <ac:picMkLst>
            <pc:docMk/>
            <pc:sldMk cId="2269645568" sldId="291"/>
            <ac:picMk id="2" creationId="{00000000-0000-0000-0000-000000000000}"/>
          </ac:picMkLst>
        </pc:picChg>
        <pc:picChg chg="mod">
          <ac:chgData name="WILLIAM RICARDO AGUILAR PIÑA" userId="25538c52-b196-49fc-9025-2dd86a54f18a" providerId="ADAL" clId="{4A5495B3-AF50-4585-87DC-F5805D906F05}" dt="2020-03-09T22:45:36.321" v="42" actId="207"/>
          <ac:picMkLst>
            <pc:docMk/>
            <pc:sldMk cId="2269645568" sldId="291"/>
            <ac:picMk id="9" creationId="{00000000-0000-0000-0000-000000000000}"/>
          </ac:picMkLst>
        </pc:picChg>
        <pc:picChg chg="mod">
          <ac:chgData name="WILLIAM RICARDO AGUILAR PIÑA" userId="25538c52-b196-49fc-9025-2dd86a54f18a" providerId="ADAL" clId="{4A5495B3-AF50-4585-87DC-F5805D906F05}" dt="2020-03-09T22:45:36.321" v="42" actId="207"/>
          <ac:picMkLst>
            <pc:docMk/>
            <pc:sldMk cId="2269645568" sldId="291"/>
            <ac:picMk id="24" creationId="{B78C9BB9-F421-4B22-B5E8-8409BBDD10D7}"/>
          </ac:picMkLst>
        </pc:picChg>
        <pc:cxnChg chg="mod">
          <ac:chgData name="WILLIAM RICARDO AGUILAR PIÑA" userId="25538c52-b196-49fc-9025-2dd86a54f18a" providerId="ADAL" clId="{4A5495B3-AF50-4585-87DC-F5805D906F05}" dt="2020-03-09T22:45:36.321" v="42" actId="207"/>
          <ac:cxnSpMkLst>
            <pc:docMk/>
            <pc:sldMk cId="2269645568" sldId="291"/>
            <ac:cxnSpMk id="32" creationId="{00000000-0000-0000-0000-000000000000}"/>
          </ac:cxnSpMkLst>
        </pc:cxnChg>
        <pc:cxnChg chg="mod">
          <ac:chgData name="WILLIAM RICARDO AGUILAR PIÑA" userId="25538c52-b196-49fc-9025-2dd86a54f18a" providerId="ADAL" clId="{4A5495B3-AF50-4585-87DC-F5805D906F05}" dt="2020-03-09T22:45:36.321" v="42" actId="207"/>
          <ac:cxnSpMkLst>
            <pc:docMk/>
            <pc:sldMk cId="2269645568" sldId="291"/>
            <ac:cxnSpMk id="41" creationId="{00000000-0000-0000-0000-000000000000}"/>
          </ac:cxnSpMkLst>
        </pc:cxnChg>
        <pc:cxnChg chg="mod">
          <ac:chgData name="WILLIAM RICARDO AGUILAR PIÑA" userId="25538c52-b196-49fc-9025-2dd86a54f18a" providerId="ADAL" clId="{4A5495B3-AF50-4585-87DC-F5805D906F05}" dt="2020-03-09T22:45:36.321" v="42" actId="207"/>
          <ac:cxnSpMkLst>
            <pc:docMk/>
            <pc:sldMk cId="2269645568" sldId="291"/>
            <ac:cxnSpMk id="42" creationId="{00000000-0000-0000-0000-000000000000}"/>
          </ac:cxnSpMkLst>
        </pc:cxnChg>
        <pc:cxnChg chg="mod">
          <ac:chgData name="WILLIAM RICARDO AGUILAR PIÑA" userId="25538c52-b196-49fc-9025-2dd86a54f18a" providerId="ADAL" clId="{4A5495B3-AF50-4585-87DC-F5805D906F05}" dt="2020-03-09T22:45:36.321" v="42" actId="207"/>
          <ac:cxnSpMkLst>
            <pc:docMk/>
            <pc:sldMk cId="2269645568" sldId="291"/>
            <ac:cxnSpMk id="43" creationId="{00000000-0000-0000-0000-000000000000}"/>
          </ac:cxnSpMkLst>
        </pc:cxnChg>
        <pc:cxnChg chg="mod">
          <ac:chgData name="WILLIAM RICARDO AGUILAR PIÑA" userId="25538c52-b196-49fc-9025-2dd86a54f18a" providerId="ADAL" clId="{4A5495B3-AF50-4585-87DC-F5805D906F05}" dt="2020-03-09T22:45:36.321" v="42" actId="207"/>
          <ac:cxnSpMkLst>
            <pc:docMk/>
            <pc:sldMk cId="2269645568" sldId="291"/>
            <ac:cxnSpMk id="67" creationId="{00000000-0000-0000-0000-000000000000}"/>
          </ac:cxnSpMkLst>
        </pc:cxnChg>
        <pc:cxnChg chg="mod">
          <ac:chgData name="WILLIAM RICARDO AGUILAR PIÑA" userId="25538c52-b196-49fc-9025-2dd86a54f18a" providerId="ADAL" clId="{4A5495B3-AF50-4585-87DC-F5805D906F05}" dt="2020-03-09T22:45:36.321" v="42" actId="207"/>
          <ac:cxnSpMkLst>
            <pc:docMk/>
            <pc:sldMk cId="2269645568" sldId="291"/>
            <ac:cxnSpMk id="86" creationId="{00000000-0000-0000-0000-000000000000}"/>
          </ac:cxnSpMkLst>
        </pc:cxnChg>
        <pc:cxnChg chg="mod">
          <ac:chgData name="WILLIAM RICARDO AGUILAR PIÑA" userId="25538c52-b196-49fc-9025-2dd86a54f18a" providerId="ADAL" clId="{4A5495B3-AF50-4585-87DC-F5805D906F05}" dt="2020-03-09T22:45:36.321" v="42" actId="207"/>
          <ac:cxnSpMkLst>
            <pc:docMk/>
            <pc:sldMk cId="2269645568" sldId="291"/>
            <ac:cxnSpMk id="89" creationId="{00000000-0000-0000-0000-000000000000}"/>
          </ac:cxnSpMkLst>
        </pc:cxnChg>
      </pc:sldChg>
      <pc:sldChg chg="modSp">
        <pc:chgData name="WILLIAM RICARDO AGUILAR PIÑA" userId="25538c52-b196-49fc-9025-2dd86a54f18a" providerId="ADAL" clId="{4A5495B3-AF50-4585-87DC-F5805D906F05}" dt="2020-03-09T22:46:13.276" v="48" actId="2711"/>
        <pc:sldMkLst>
          <pc:docMk/>
          <pc:sldMk cId="851040093" sldId="292"/>
        </pc:sldMkLst>
        <pc:spChg chg="mod">
          <ac:chgData name="WILLIAM RICARDO AGUILAR PIÑA" userId="25538c52-b196-49fc-9025-2dd86a54f18a" providerId="ADAL" clId="{4A5495B3-AF50-4585-87DC-F5805D906F05}" dt="2020-03-09T22:46:13.276" v="48" actId="2711"/>
          <ac:spMkLst>
            <pc:docMk/>
            <pc:sldMk cId="851040093" sldId="292"/>
            <ac:spMk id="7" creationId="{00000000-0000-0000-0000-000000000000}"/>
          </ac:spMkLst>
        </pc:spChg>
        <pc:spChg chg="mod">
          <ac:chgData name="WILLIAM RICARDO AGUILAR PIÑA" userId="25538c52-b196-49fc-9025-2dd86a54f18a" providerId="ADAL" clId="{4A5495B3-AF50-4585-87DC-F5805D906F05}" dt="2020-03-09T22:46:13.276" v="48" actId="2711"/>
          <ac:spMkLst>
            <pc:docMk/>
            <pc:sldMk cId="851040093" sldId="292"/>
            <ac:spMk id="8" creationId="{00000000-0000-0000-0000-000000000000}"/>
          </ac:spMkLst>
        </pc:spChg>
        <pc:spChg chg="mod">
          <ac:chgData name="WILLIAM RICARDO AGUILAR PIÑA" userId="25538c52-b196-49fc-9025-2dd86a54f18a" providerId="ADAL" clId="{4A5495B3-AF50-4585-87DC-F5805D906F05}" dt="2020-03-09T22:46:13.276" v="48" actId="2711"/>
          <ac:spMkLst>
            <pc:docMk/>
            <pc:sldMk cId="851040093" sldId="292"/>
            <ac:spMk id="19" creationId="{4CCB1189-BDD4-4F38-837B-D3FE3DF41AAC}"/>
          </ac:spMkLst>
        </pc:spChg>
        <pc:spChg chg="mod">
          <ac:chgData name="WILLIAM RICARDO AGUILAR PIÑA" userId="25538c52-b196-49fc-9025-2dd86a54f18a" providerId="ADAL" clId="{4A5495B3-AF50-4585-87DC-F5805D906F05}" dt="2020-03-09T22:46:13.276" v="48" actId="2711"/>
          <ac:spMkLst>
            <pc:docMk/>
            <pc:sldMk cId="851040093" sldId="292"/>
            <ac:spMk id="32" creationId="{B22F4049-FB3D-4860-B5BA-50AB3A34636A}"/>
          </ac:spMkLst>
        </pc:spChg>
        <pc:spChg chg="mod">
          <ac:chgData name="WILLIAM RICARDO AGUILAR PIÑA" userId="25538c52-b196-49fc-9025-2dd86a54f18a" providerId="ADAL" clId="{4A5495B3-AF50-4585-87DC-F5805D906F05}" dt="2020-03-09T22:46:13.276" v="48" actId="2711"/>
          <ac:spMkLst>
            <pc:docMk/>
            <pc:sldMk cId="851040093" sldId="292"/>
            <ac:spMk id="33" creationId="{3253C5B2-967B-4F9B-BC23-5ED6DD3AF28F}"/>
          </ac:spMkLst>
        </pc:spChg>
        <pc:spChg chg="mod">
          <ac:chgData name="WILLIAM RICARDO AGUILAR PIÑA" userId="25538c52-b196-49fc-9025-2dd86a54f18a" providerId="ADAL" clId="{4A5495B3-AF50-4585-87DC-F5805D906F05}" dt="2020-03-09T22:46:13.276" v="48" actId="2711"/>
          <ac:spMkLst>
            <pc:docMk/>
            <pc:sldMk cId="851040093" sldId="292"/>
            <ac:spMk id="34" creationId="{5B4E9946-6E38-4F8A-AF04-21583501BD30}"/>
          </ac:spMkLst>
        </pc:spChg>
        <pc:spChg chg="mod">
          <ac:chgData name="WILLIAM RICARDO AGUILAR PIÑA" userId="25538c52-b196-49fc-9025-2dd86a54f18a" providerId="ADAL" clId="{4A5495B3-AF50-4585-87DC-F5805D906F05}" dt="2020-03-09T22:46:13.276" v="48" actId="2711"/>
          <ac:spMkLst>
            <pc:docMk/>
            <pc:sldMk cId="851040093" sldId="292"/>
            <ac:spMk id="35" creationId="{323B25B6-C94F-4217-B8A3-14CC0BB7C085}"/>
          </ac:spMkLst>
        </pc:spChg>
        <pc:spChg chg="mod">
          <ac:chgData name="WILLIAM RICARDO AGUILAR PIÑA" userId="25538c52-b196-49fc-9025-2dd86a54f18a" providerId="ADAL" clId="{4A5495B3-AF50-4585-87DC-F5805D906F05}" dt="2020-03-09T22:46:13.276" v="48" actId="2711"/>
          <ac:spMkLst>
            <pc:docMk/>
            <pc:sldMk cId="851040093" sldId="292"/>
            <ac:spMk id="56" creationId="{00000000-0000-0000-0000-000000000000}"/>
          </ac:spMkLst>
        </pc:spChg>
        <pc:spChg chg="mod">
          <ac:chgData name="WILLIAM RICARDO AGUILAR PIÑA" userId="25538c52-b196-49fc-9025-2dd86a54f18a" providerId="ADAL" clId="{4A5495B3-AF50-4585-87DC-F5805D906F05}" dt="2020-03-09T22:46:13.276" v="48" actId="2711"/>
          <ac:spMkLst>
            <pc:docMk/>
            <pc:sldMk cId="851040093" sldId="292"/>
            <ac:spMk id="69" creationId="{00000000-0000-0000-0000-000000000000}"/>
          </ac:spMkLst>
        </pc:spChg>
        <pc:spChg chg="mod">
          <ac:chgData name="WILLIAM RICARDO AGUILAR PIÑA" userId="25538c52-b196-49fc-9025-2dd86a54f18a" providerId="ADAL" clId="{4A5495B3-AF50-4585-87DC-F5805D906F05}" dt="2020-03-09T22:46:13.276" v="48" actId="2711"/>
          <ac:spMkLst>
            <pc:docMk/>
            <pc:sldMk cId="851040093" sldId="292"/>
            <ac:spMk id="75" creationId="{00000000-0000-0000-0000-000000000000}"/>
          </ac:spMkLst>
        </pc:spChg>
        <pc:spChg chg="mod">
          <ac:chgData name="WILLIAM RICARDO AGUILAR PIÑA" userId="25538c52-b196-49fc-9025-2dd86a54f18a" providerId="ADAL" clId="{4A5495B3-AF50-4585-87DC-F5805D906F05}" dt="2020-03-09T22:46:13.276" v="48" actId="2711"/>
          <ac:spMkLst>
            <pc:docMk/>
            <pc:sldMk cId="851040093" sldId="292"/>
            <ac:spMk id="22530" creationId="{00000000-0000-0000-0000-000000000000}"/>
          </ac:spMkLst>
        </pc:spChg>
      </pc:sldChg>
      <pc:sldChg chg="modSp">
        <pc:chgData name="WILLIAM RICARDO AGUILAR PIÑA" userId="25538c52-b196-49fc-9025-2dd86a54f18a" providerId="ADAL" clId="{4A5495B3-AF50-4585-87DC-F5805D906F05}" dt="2020-03-09T22:46:05.456" v="46" actId="2711"/>
        <pc:sldMkLst>
          <pc:docMk/>
          <pc:sldMk cId="3579358539" sldId="298"/>
        </pc:sldMkLst>
        <pc:spChg chg="mod">
          <ac:chgData name="WILLIAM RICARDO AGUILAR PIÑA" userId="25538c52-b196-49fc-9025-2dd86a54f18a" providerId="ADAL" clId="{4A5495B3-AF50-4585-87DC-F5805D906F05}" dt="2020-03-09T22:46:05.456" v="46" actId="2711"/>
          <ac:spMkLst>
            <pc:docMk/>
            <pc:sldMk cId="3579358539" sldId="298"/>
            <ac:spMk id="8"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25"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29"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39" creationId="{39AD30B2-4151-4076-B810-4127530A7AAF}"/>
          </ac:spMkLst>
        </pc:spChg>
        <pc:spChg chg="mod">
          <ac:chgData name="WILLIAM RICARDO AGUILAR PIÑA" userId="25538c52-b196-49fc-9025-2dd86a54f18a" providerId="ADAL" clId="{4A5495B3-AF50-4585-87DC-F5805D906F05}" dt="2020-03-09T22:46:05.456" v="46" actId="2711"/>
          <ac:spMkLst>
            <pc:docMk/>
            <pc:sldMk cId="3579358539" sldId="298"/>
            <ac:spMk id="42"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49"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51"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52"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53"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54"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55"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57"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58"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72"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85" creationId="{77695836-FEEF-4EAF-A322-226B5B416466}"/>
          </ac:spMkLst>
        </pc:spChg>
        <pc:spChg chg="mod">
          <ac:chgData name="WILLIAM RICARDO AGUILAR PIÑA" userId="25538c52-b196-49fc-9025-2dd86a54f18a" providerId="ADAL" clId="{4A5495B3-AF50-4585-87DC-F5805D906F05}" dt="2020-03-09T22:46:05.456" v="46" actId="2711"/>
          <ac:spMkLst>
            <pc:docMk/>
            <pc:sldMk cId="3579358539" sldId="298"/>
            <ac:spMk id="86"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88" creationId="{5A33D359-EDDC-401F-88DB-4E0E77A8B92E}"/>
          </ac:spMkLst>
        </pc:spChg>
        <pc:spChg chg="mod">
          <ac:chgData name="WILLIAM RICARDO AGUILAR PIÑA" userId="25538c52-b196-49fc-9025-2dd86a54f18a" providerId="ADAL" clId="{4A5495B3-AF50-4585-87DC-F5805D906F05}" dt="2020-03-09T22:46:05.456" v="46" actId="2711"/>
          <ac:spMkLst>
            <pc:docMk/>
            <pc:sldMk cId="3579358539" sldId="298"/>
            <ac:spMk id="89" creationId="{64777C91-88AC-4E03-9761-E2CABAC0BD2D}"/>
          </ac:spMkLst>
        </pc:spChg>
        <pc:spChg chg="mod">
          <ac:chgData name="WILLIAM RICARDO AGUILAR PIÑA" userId="25538c52-b196-49fc-9025-2dd86a54f18a" providerId="ADAL" clId="{4A5495B3-AF50-4585-87DC-F5805D906F05}" dt="2020-03-09T22:46:05.456" v="46" actId="2711"/>
          <ac:spMkLst>
            <pc:docMk/>
            <pc:sldMk cId="3579358539" sldId="298"/>
            <ac:spMk id="90" creationId="{00BE6068-234C-45F0-A219-2D56337BA065}"/>
          </ac:spMkLst>
        </pc:spChg>
        <pc:spChg chg="mod">
          <ac:chgData name="WILLIAM RICARDO AGUILAR PIÑA" userId="25538c52-b196-49fc-9025-2dd86a54f18a" providerId="ADAL" clId="{4A5495B3-AF50-4585-87DC-F5805D906F05}" dt="2020-03-09T22:46:05.456" v="46" actId="2711"/>
          <ac:spMkLst>
            <pc:docMk/>
            <pc:sldMk cId="3579358539" sldId="298"/>
            <ac:spMk id="103" creationId="{00000000-0000-0000-0000-000000000000}"/>
          </ac:spMkLst>
        </pc:spChg>
        <pc:spChg chg="mod">
          <ac:chgData name="WILLIAM RICARDO AGUILAR PIÑA" userId="25538c52-b196-49fc-9025-2dd86a54f18a" providerId="ADAL" clId="{4A5495B3-AF50-4585-87DC-F5805D906F05}" dt="2020-03-09T22:46:05.456" v="46" actId="2711"/>
          <ac:spMkLst>
            <pc:docMk/>
            <pc:sldMk cId="3579358539" sldId="298"/>
            <ac:spMk id="22530" creationId="{00000000-0000-0000-0000-000000000000}"/>
          </ac:spMkLst>
        </pc:spChg>
      </pc:sldChg>
      <pc:sldChg chg="modSp">
        <pc:chgData name="WILLIAM RICARDO AGUILAR PIÑA" userId="25538c52-b196-49fc-9025-2dd86a54f18a" providerId="ADAL" clId="{4A5495B3-AF50-4585-87DC-F5805D906F05}" dt="2020-03-09T22:46:09.335" v="47" actId="2711"/>
        <pc:sldMkLst>
          <pc:docMk/>
          <pc:sldMk cId="2566018051" sldId="300"/>
        </pc:sldMkLst>
        <pc:spChg chg="mod">
          <ac:chgData name="WILLIAM RICARDO AGUILAR PIÑA" userId="25538c52-b196-49fc-9025-2dd86a54f18a" providerId="ADAL" clId="{4A5495B3-AF50-4585-87DC-F5805D906F05}" dt="2020-03-09T22:46:09.335" v="47" actId="2711"/>
          <ac:spMkLst>
            <pc:docMk/>
            <pc:sldMk cId="2566018051" sldId="300"/>
            <ac:spMk id="8" creationId="{00000000-0000-0000-0000-000000000000}"/>
          </ac:spMkLst>
        </pc:spChg>
        <pc:spChg chg="mod">
          <ac:chgData name="WILLIAM RICARDO AGUILAR PIÑA" userId="25538c52-b196-49fc-9025-2dd86a54f18a" providerId="ADAL" clId="{4A5495B3-AF50-4585-87DC-F5805D906F05}" dt="2020-03-09T22:46:09.335" v="47" actId="2711"/>
          <ac:spMkLst>
            <pc:docMk/>
            <pc:sldMk cId="2566018051" sldId="300"/>
            <ac:spMk id="10" creationId="{2B62DAB5-D6E8-4F34-A4A3-520CD14A1BDA}"/>
          </ac:spMkLst>
        </pc:spChg>
        <pc:spChg chg="mod">
          <ac:chgData name="WILLIAM RICARDO AGUILAR PIÑA" userId="25538c52-b196-49fc-9025-2dd86a54f18a" providerId="ADAL" clId="{4A5495B3-AF50-4585-87DC-F5805D906F05}" dt="2020-03-09T22:46:09.335" v="47" actId="2711"/>
          <ac:spMkLst>
            <pc:docMk/>
            <pc:sldMk cId="2566018051" sldId="300"/>
            <ac:spMk id="22530" creationId="{00000000-0000-0000-0000-000000000000}"/>
          </ac:spMkLst>
        </pc:spChg>
      </pc:sldChg>
      <pc:sldChg chg="modSp">
        <pc:chgData name="WILLIAM RICARDO AGUILAR PIÑA" userId="25538c52-b196-49fc-9025-2dd86a54f18a" providerId="ADAL" clId="{4A5495B3-AF50-4585-87DC-F5805D906F05}" dt="2020-03-09T22:46:50.900" v="56" actId="2711"/>
        <pc:sldMkLst>
          <pc:docMk/>
          <pc:sldMk cId="4280497690" sldId="303"/>
        </pc:sldMkLst>
        <pc:spChg chg="mod">
          <ac:chgData name="WILLIAM RICARDO AGUILAR PIÑA" userId="25538c52-b196-49fc-9025-2dd86a54f18a" providerId="ADAL" clId="{4A5495B3-AF50-4585-87DC-F5805D906F05}" dt="2020-03-09T22:46:50.900" v="56" actId="2711"/>
          <ac:spMkLst>
            <pc:docMk/>
            <pc:sldMk cId="4280497690" sldId="303"/>
            <ac:spMk id="7" creationId="{7B105331-D8E1-4604-9F67-844E392151F2}"/>
          </ac:spMkLst>
        </pc:spChg>
        <pc:spChg chg="mod">
          <ac:chgData name="WILLIAM RICARDO AGUILAR PIÑA" userId="25538c52-b196-49fc-9025-2dd86a54f18a" providerId="ADAL" clId="{4A5495B3-AF50-4585-87DC-F5805D906F05}" dt="2020-03-09T22:46:50.900" v="56" actId="2711"/>
          <ac:spMkLst>
            <pc:docMk/>
            <pc:sldMk cId="4280497690" sldId="303"/>
            <ac:spMk id="8" creationId="{00000000-0000-0000-0000-000000000000}"/>
          </ac:spMkLst>
        </pc:spChg>
        <pc:spChg chg="mod">
          <ac:chgData name="WILLIAM RICARDO AGUILAR PIÑA" userId="25538c52-b196-49fc-9025-2dd86a54f18a" providerId="ADAL" clId="{4A5495B3-AF50-4585-87DC-F5805D906F05}" dt="2020-03-09T22:46:50.900" v="56" actId="2711"/>
          <ac:spMkLst>
            <pc:docMk/>
            <pc:sldMk cId="4280497690" sldId="303"/>
            <ac:spMk id="22530" creationId="{00000000-0000-0000-0000-000000000000}"/>
          </ac:spMkLst>
        </pc:spChg>
        <pc:graphicFrameChg chg="modGraphic">
          <ac:chgData name="WILLIAM RICARDO AGUILAR PIÑA" userId="25538c52-b196-49fc-9025-2dd86a54f18a" providerId="ADAL" clId="{4A5495B3-AF50-4585-87DC-F5805D906F05}" dt="2020-03-09T22:46:47.467" v="55" actId="122"/>
          <ac:graphicFrameMkLst>
            <pc:docMk/>
            <pc:sldMk cId="4280497690" sldId="303"/>
            <ac:graphicFrameMk id="5" creationId="{00000000-0000-0000-0000-000000000000}"/>
          </ac:graphicFrameMkLst>
        </pc:graphicFrameChg>
      </pc:sldChg>
      <pc:sldChg chg="modSp">
        <pc:chgData name="WILLIAM RICARDO AGUILAR PIÑA" userId="25538c52-b196-49fc-9025-2dd86a54f18a" providerId="ADAL" clId="{4A5495B3-AF50-4585-87DC-F5805D906F05}" dt="2020-03-09T22:47:00.016" v="58" actId="2711"/>
        <pc:sldMkLst>
          <pc:docMk/>
          <pc:sldMk cId="2639935947" sldId="306"/>
        </pc:sldMkLst>
        <pc:spChg chg="mod">
          <ac:chgData name="WILLIAM RICARDO AGUILAR PIÑA" userId="25538c52-b196-49fc-9025-2dd86a54f18a" providerId="ADAL" clId="{4A5495B3-AF50-4585-87DC-F5805D906F05}" dt="2020-03-09T22:47:00.016" v="58" actId="2711"/>
          <ac:spMkLst>
            <pc:docMk/>
            <pc:sldMk cId="2639935947" sldId="306"/>
            <ac:spMk id="2" creationId="{3231A80B-B8A9-4569-86EE-8E648EDAD26D}"/>
          </ac:spMkLst>
        </pc:spChg>
        <pc:spChg chg="mod">
          <ac:chgData name="WILLIAM RICARDO AGUILAR PIÑA" userId="25538c52-b196-49fc-9025-2dd86a54f18a" providerId="ADAL" clId="{4A5495B3-AF50-4585-87DC-F5805D906F05}" dt="2020-03-09T22:47:00.016" v="58" actId="2711"/>
          <ac:spMkLst>
            <pc:docMk/>
            <pc:sldMk cId="2639935947" sldId="306"/>
            <ac:spMk id="6" creationId="{DDF58B1F-8453-45EA-8295-543B879E184F}"/>
          </ac:spMkLst>
        </pc:spChg>
        <pc:spChg chg="mod">
          <ac:chgData name="WILLIAM RICARDO AGUILAR PIÑA" userId="25538c52-b196-49fc-9025-2dd86a54f18a" providerId="ADAL" clId="{4A5495B3-AF50-4585-87DC-F5805D906F05}" dt="2020-03-09T22:47:00.016" v="58" actId="2711"/>
          <ac:spMkLst>
            <pc:docMk/>
            <pc:sldMk cId="2639935947" sldId="306"/>
            <ac:spMk id="8" creationId="{00000000-0000-0000-0000-000000000000}"/>
          </ac:spMkLst>
        </pc:spChg>
        <pc:spChg chg="mod">
          <ac:chgData name="WILLIAM RICARDO AGUILAR PIÑA" userId="25538c52-b196-49fc-9025-2dd86a54f18a" providerId="ADAL" clId="{4A5495B3-AF50-4585-87DC-F5805D906F05}" dt="2020-03-09T22:47:00.016" v="58" actId="2711"/>
          <ac:spMkLst>
            <pc:docMk/>
            <pc:sldMk cId="2639935947" sldId="306"/>
            <ac:spMk id="9" creationId="{C952E580-D915-4647-97C2-25CD579DB530}"/>
          </ac:spMkLst>
        </pc:spChg>
        <pc:spChg chg="mod">
          <ac:chgData name="WILLIAM RICARDO AGUILAR PIÑA" userId="25538c52-b196-49fc-9025-2dd86a54f18a" providerId="ADAL" clId="{4A5495B3-AF50-4585-87DC-F5805D906F05}" dt="2020-03-09T22:47:00.016" v="58" actId="2711"/>
          <ac:spMkLst>
            <pc:docMk/>
            <pc:sldMk cId="2639935947" sldId="306"/>
            <ac:spMk id="22530" creationId="{00000000-0000-0000-0000-000000000000}"/>
          </ac:spMkLst>
        </pc:spChg>
      </pc:sldChg>
      <pc:sldChg chg="modSp">
        <pc:chgData name="WILLIAM RICARDO AGUILAR PIÑA" userId="25538c52-b196-49fc-9025-2dd86a54f18a" providerId="ADAL" clId="{4A5495B3-AF50-4585-87DC-F5805D906F05}" dt="2020-03-09T22:47:26.049" v="64" actId="2711"/>
        <pc:sldMkLst>
          <pc:docMk/>
          <pc:sldMk cId="2097291672" sldId="310"/>
        </pc:sldMkLst>
        <pc:spChg chg="mod">
          <ac:chgData name="WILLIAM RICARDO AGUILAR PIÑA" userId="25538c52-b196-49fc-9025-2dd86a54f18a" providerId="ADAL" clId="{4A5495B3-AF50-4585-87DC-F5805D906F05}" dt="2020-03-09T22:47:26.049" v="64" actId="2711"/>
          <ac:spMkLst>
            <pc:docMk/>
            <pc:sldMk cId="2097291672" sldId="310"/>
            <ac:spMk id="6" creationId="{C5FAAD87-30D8-402C-A573-30F5A6EEEF01}"/>
          </ac:spMkLst>
        </pc:spChg>
        <pc:spChg chg="mod">
          <ac:chgData name="WILLIAM RICARDO AGUILAR PIÑA" userId="25538c52-b196-49fc-9025-2dd86a54f18a" providerId="ADAL" clId="{4A5495B3-AF50-4585-87DC-F5805D906F05}" dt="2020-03-09T22:47:26.049" v="64" actId="2711"/>
          <ac:spMkLst>
            <pc:docMk/>
            <pc:sldMk cId="2097291672" sldId="310"/>
            <ac:spMk id="8" creationId="{00000000-0000-0000-0000-000000000000}"/>
          </ac:spMkLst>
        </pc:spChg>
        <pc:spChg chg="mod">
          <ac:chgData name="WILLIAM RICARDO AGUILAR PIÑA" userId="25538c52-b196-49fc-9025-2dd86a54f18a" providerId="ADAL" clId="{4A5495B3-AF50-4585-87DC-F5805D906F05}" dt="2020-03-09T22:47:26.049" v="64" actId="2711"/>
          <ac:spMkLst>
            <pc:docMk/>
            <pc:sldMk cId="2097291672" sldId="310"/>
            <ac:spMk id="22530" creationId="{00000000-0000-0000-0000-000000000000}"/>
          </ac:spMkLst>
        </pc:spChg>
      </pc:sldChg>
      <pc:sldChg chg="modSp">
        <pc:chgData name="WILLIAM RICARDO AGUILAR PIÑA" userId="25538c52-b196-49fc-9025-2dd86a54f18a" providerId="ADAL" clId="{4A5495B3-AF50-4585-87DC-F5805D906F05}" dt="2020-03-09T22:45:26.324" v="38" actId="207"/>
        <pc:sldMkLst>
          <pc:docMk/>
          <pc:sldMk cId="119903025" sldId="311"/>
        </pc:sldMkLst>
        <pc:spChg chg="mod">
          <ac:chgData name="WILLIAM RICARDO AGUILAR PIÑA" userId="25538c52-b196-49fc-9025-2dd86a54f18a" providerId="ADAL" clId="{4A5495B3-AF50-4585-87DC-F5805D906F05}" dt="2020-03-09T22:45:26.324" v="38" actId="207"/>
          <ac:spMkLst>
            <pc:docMk/>
            <pc:sldMk cId="119903025" sldId="311"/>
            <ac:spMk id="6" creationId="{00000000-0000-0000-0000-000000000000}"/>
          </ac:spMkLst>
        </pc:spChg>
        <pc:spChg chg="mod">
          <ac:chgData name="WILLIAM RICARDO AGUILAR PIÑA" userId="25538c52-b196-49fc-9025-2dd86a54f18a" providerId="ADAL" clId="{4A5495B3-AF50-4585-87DC-F5805D906F05}" dt="2020-03-09T22:45:26.324" v="38" actId="207"/>
          <ac:spMkLst>
            <pc:docMk/>
            <pc:sldMk cId="119903025" sldId="311"/>
            <ac:spMk id="8" creationId="{BEB31CF4-B4EA-4FD3-B976-AD99EBC02D18}"/>
          </ac:spMkLst>
        </pc:spChg>
        <pc:spChg chg="mod">
          <ac:chgData name="WILLIAM RICARDO AGUILAR PIÑA" userId="25538c52-b196-49fc-9025-2dd86a54f18a" providerId="ADAL" clId="{4A5495B3-AF50-4585-87DC-F5805D906F05}" dt="2020-03-09T22:45:26.324" v="38" actId="207"/>
          <ac:spMkLst>
            <pc:docMk/>
            <pc:sldMk cId="119903025" sldId="311"/>
            <ac:spMk id="110" creationId="{00000000-0000-0000-0000-000000000000}"/>
          </ac:spMkLst>
        </pc:spChg>
        <pc:spChg chg="mod">
          <ac:chgData name="WILLIAM RICARDO AGUILAR PIÑA" userId="25538c52-b196-49fc-9025-2dd86a54f18a" providerId="ADAL" clId="{4A5495B3-AF50-4585-87DC-F5805D906F05}" dt="2020-03-09T22:45:26.324" v="38" actId="207"/>
          <ac:spMkLst>
            <pc:docMk/>
            <pc:sldMk cId="119903025" sldId="311"/>
            <ac:spMk id="22530" creationId="{00000000-0000-0000-0000-000000000000}"/>
          </ac:spMkLst>
        </pc:spChg>
        <pc:spChg chg="mod">
          <ac:chgData name="WILLIAM RICARDO AGUILAR PIÑA" userId="25538c52-b196-49fc-9025-2dd86a54f18a" providerId="ADAL" clId="{4A5495B3-AF50-4585-87DC-F5805D906F05}" dt="2020-03-09T22:45:26.324" v="38" actId="207"/>
          <ac:spMkLst>
            <pc:docMk/>
            <pc:sldMk cId="119903025" sldId="311"/>
            <ac:spMk id="22564" creationId="{00000000-0000-0000-0000-000000000000}"/>
          </ac:spMkLst>
        </pc:spChg>
        <pc:picChg chg="mod">
          <ac:chgData name="WILLIAM RICARDO AGUILAR PIÑA" userId="25538c52-b196-49fc-9025-2dd86a54f18a" providerId="ADAL" clId="{4A5495B3-AF50-4585-87DC-F5805D906F05}" dt="2020-03-09T22:45:26.324" v="38" actId="207"/>
          <ac:picMkLst>
            <pc:docMk/>
            <pc:sldMk cId="119903025" sldId="311"/>
            <ac:picMk id="9" creationId="{CA11A6DA-061D-4CE6-A4FE-AD33D86505EB}"/>
          </ac:picMkLst>
        </pc:picChg>
        <pc:picChg chg="mod">
          <ac:chgData name="WILLIAM RICARDO AGUILAR PIÑA" userId="25538c52-b196-49fc-9025-2dd86a54f18a" providerId="ADAL" clId="{4A5495B3-AF50-4585-87DC-F5805D906F05}" dt="2020-03-09T22:45:26.324" v="38" actId="207"/>
          <ac:picMkLst>
            <pc:docMk/>
            <pc:sldMk cId="119903025" sldId="311"/>
            <ac:picMk id="21506" creationId="{00000000-0000-0000-0000-000000000000}"/>
          </ac:picMkLst>
        </pc:picChg>
      </pc:sldChg>
      <pc:sldChg chg="modSp">
        <pc:chgData name="WILLIAM RICARDO AGUILAR PIÑA" userId="25538c52-b196-49fc-9025-2dd86a54f18a" providerId="ADAL" clId="{4A5495B3-AF50-4585-87DC-F5805D906F05}" dt="2020-03-09T22:45:31.830" v="40" actId="207"/>
        <pc:sldMkLst>
          <pc:docMk/>
          <pc:sldMk cId="109150534" sldId="312"/>
        </pc:sldMkLst>
        <pc:spChg chg="mod">
          <ac:chgData name="WILLIAM RICARDO AGUILAR PIÑA" userId="25538c52-b196-49fc-9025-2dd86a54f18a" providerId="ADAL" clId="{4A5495B3-AF50-4585-87DC-F5805D906F05}" dt="2020-03-09T22:45:31.830" v="40" actId="207"/>
          <ac:spMkLst>
            <pc:docMk/>
            <pc:sldMk cId="109150534" sldId="312"/>
            <ac:spMk id="6" creationId="{00000000-0000-0000-0000-000000000000}"/>
          </ac:spMkLst>
        </pc:spChg>
        <pc:spChg chg="mod">
          <ac:chgData name="WILLIAM RICARDO AGUILAR PIÑA" userId="25538c52-b196-49fc-9025-2dd86a54f18a" providerId="ADAL" clId="{4A5495B3-AF50-4585-87DC-F5805D906F05}" dt="2020-03-09T22:45:31.830" v="40" actId="207"/>
          <ac:spMkLst>
            <pc:docMk/>
            <pc:sldMk cId="109150534" sldId="312"/>
            <ac:spMk id="8" creationId="{01DE443A-CE01-492A-BB42-F7D4C469AA72}"/>
          </ac:spMkLst>
        </pc:spChg>
        <pc:spChg chg="mod">
          <ac:chgData name="WILLIAM RICARDO AGUILAR PIÑA" userId="25538c52-b196-49fc-9025-2dd86a54f18a" providerId="ADAL" clId="{4A5495B3-AF50-4585-87DC-F5805D906F05}" dt="2020-03-09T22:45:31.830" v="40" actId="207"/>
          <ac:spMkLst>
            <pc:docMk/>
            <pc:sldMk cId="109150534" sldId="312"/>
            <ac:spMk id="110" creationId="{00000000-0000-0000-0000-000000000000}"/>
          </ac:spMkLst>
        </pc:spChg>
        <pc:spChg chg="mod">
          <ac:chgData name="WILLIAM RICARDO AGUILAR PIÑA" userId="25538c52-b196-49fc-9025-2dd86a54f18a" providerId="ADAL" clId="{4A5495B3-AF50-4585-87DC-F5805D906F05}" dt="2020-03-09T22:45:31.830" v="40" actId="207"/>
          <ac:spMkLst>
            <pc:docMk/>
            <pc:sldMk cId="109150534" sldId="312"/>
            <ac:spMk id="22530" creationId="{00000000-0000-0000-0000-000000000000}"/>
          </ac:spMkLst>
        </pc:spChg>
        <pc:spChg chg="mod">
          <ac:chgData name="WILLIAM RICARDO AGUILAR PIÑA" userId="25538c52-b196-49fc-9025-2dd86a54f18a" providerId="ADAL" clId="{4A5495B3-AF50-4585-87DC-F5805D906F05}" dt="2020-03-09T22:45:31.830" v="40" actId="207"/>
          <ac:spMkLst>
            <pc:docMk/>
            <pc:sldMk cId="109150534" sldId="312"/>
            <ac:spMk id="22564" creationId="{00000000-0000-0000-0000-000000000000}"/>
          </ac:spMkLst>
        </pc:spChg>
        <pc:picChg chg="mod">
          <ac:chgData name="WILLIAM RICARDO AGUILAR PIÑA" userId="25538c52-b196-49fc-9025-2dd86a54f18a" providerId="ADAL" clId="{4A5495B3-AF50-4585-87DC-F5805D906F05}" dt="2020-03-09T22:45:31.830" v="40" actId="207"/>
          <ac:picMkLst>
            <pc:docMk/>
            <pc:sldMk cId="109150534" sldId="312"/>
            <ac:picMk id="2" creationId="{00000000-0000-0000-0000-000000000000}"/>
          </ac:picMkLst>
        </pc:picChg>
        <pc:picChg chg="mod">
          <ac:chgData name="WILLIAM RICARDO AGUILAR PIÑA" userId="25538c52-b196-49fc-9025-2dd86a54f18a" providerId="ADAL" clId="{4A5495B3-AF50-4585-87DC-F5805D906F05}" dt="2020-03-09T22:45:31.830" v="40" actId="207"/>
          <ac:picMkLst>
            <pc:docMk/>
            <pc:sldMk cId="109150534" sldId="312"/>
            <ac:picMk id="9" creationId="{A5539EA9-337C-4861-A32C-98CAB458A05D}"/>
          </ac:picMkLst>
        </pc:picChg>
      </pc:sldChg>
      <pc:sldChg chg="modSp">
        <pc:chgData name="WILLIAM RICARDO AGUILAR PIÑA" userId="25538c52-b196-49fc-9025-2dd86a54f18a" providerId="ADAL" clId="{4A5495B3-AF50-4585-87DC-F5805D906F05}" dt="2020-03-09T22:43:53.353" v="17" actId="207"/>
        <pc:sldMkLst>
          <pc:docMk/>
          <pc:sldMk cId="305267513" sldId="313"/>
        </pc:sldMkLst>
        <pc:spChg chg="mod">
          <ac:chgData name="WILLIAM RICARDO AGUILAR PIÑA" userId="25538c52-b196-49fc-9025-2dd86a54f18a" providerId="ADAL" clId="{4A5495B3-AF50-4585-87DC-F5805D906F05}" dt="2020-03-09T22:43:53.353" v="17" actId="207"/>
          <ac:spMkLst>
            <pc:docMk/>
            <pc:sldMk cId="305267513" sldId="313"/>
            <ac:spMk id="8" creationId="{00000000-0000-0000-0000-000000000000}"/>
          </ac:spMkLst>
        </pc:spChg>
        <pc:picChg chg="mod">
          <ac:chgData name="WILLIAM RICARDO AGUILAR PIÑA" userId="25538c52-b196-49fc-9025-2dd86a54f18a" providerId="ADAL" clId="{4A5495B3-AF50-4585-87DC-F5805D906F05}" dt="2020-03-09T22:43:53.353" v="17" actId="207"/>
          <ac:picMkLst>
            <pc:docMk/>
            <pc:sldMk cId="305267513" sldId="313"/>
            <ac:picMk id="4" creationId="{FBB57346-559A-4A78-A2DF-47918A890D01}"/>
          </ac:picMkLst>
        </pc:picChg>
      </pc:sldChg>
      <pc:sldChg chg="modSp">
        <pc:chgData name="WILLIAM RICARDO AGUILAR PIÑA" userId="25538c52-b196-49fc-9025-2dd86a54f18a" providerId="ADAL" clId="{4A5495B3-AF50-4585-87DC-F5805D906F05}" dt="2020-03-09T22:47:30.065" v="65" actId="2711"/>
        <pc:sldMkLst>
          <pc:docMk/>
          <pc:sldMk cId="248802011" sldId="314"/>
        </pc:sldMkLst>
        <pc:spChg chg="mod">
          <ac:chgData name="WILLIAM RICARDO AGUILAR PIÑA" userId="25538c52-b196-49fc-9025-2dd86a54f18a" providerId="ADAL" clId="{4A5495B3-AF50-4585-87DC-F5805D906F05}" dt="2020-03-09T22:47:30.065" v="65" actId="2711"/>
          <ac:spMkLst>
            <pc:docMk/>
            <pc:sldMk cId="248802011" sldId="314"/>
            <ac:spMk id="6" creationId="{5AA402C8-F801-4BF0-BAEE-FDE39FB98256}"/>
          </ac:spMkLst>
        </pc:spChg>
        <pc:spChg chg="mod">
          <ac:chgData name="WILLIAM RICARDO AGUILAR PIÑA" userId="25538c52-b196-49fc-9025-2dd86a54f18a" providerId="ADAL" clId="{4A5495B3-AF50-4585-87DC-F5805D906F05}" dt="2020-03-09T22:47:30.065" v="65" actId="2711"/>
          <ac:spMkLst>
            <pc:docMk/>
            <pc:sldMk cId="248802011" sldId="314"/>
            <ac:spMk id="13" creationId="{00000000-0000-0000-0000-000000000000}"/>
          </ac:spMkLst>
        </pc:spChg>
      </pc:sldChg>
      <pc:sldChg chg="modSp">
        <pc:chgData name="WILLIAM RICARDO AGUILAR PIÑA" userId="25538c52-b196-49fc-9025-2dd86a54f18a" providerId="ADAL" clId="{4A5495B3-AF50-4585-87DC-F5805D906F05}" dt="2020-03-09T22:47:34.401" v="66" actId="2711"/>
        <pc:sldMkLst>
          <pc:docMk/>
          <pc:sldMk cId="575578814" sldId="315"/>
        </pc:sldMkLst>
        <pc:spChg chg="mod">
          <ac:chgData name="WILLIAM RICARDO AGUILAR PIÑA" userId="25538c52-b196-49fc-9025-2dd86a54f18a" providerId="ADAL" clId="{4A5495B3-AF50-4585-87DC-F5805D906F05}" dt="2020-03-09T22:47:34.401" v="66" actId="2711"/>
          <ac:spMkLst>
            <pc:docMk/>
            <pc:sldMk cId="575578814" sldId="315"/>
            <ac:spMk id="4" creationId="{EA522887-E1D9-4ED2-8E8F-8CCFC79F1B1A}"/>
          </ac:spMkLst>
        </pc:spChg>
        <pc:spChg chg="mod">
          <ac:chgData name="WILLIAM RICARDO AGUILAR PIÑA" userId="25538c52-b196-49fc-9025-2dd86a54f18a" providerId="ADAL" clId="{4A5495B3-AF50-4585-87DC-F5805D906F05}" dt="2020-03-09T22:47:34.401" v="66" actId="2711"/>
          <ac:spMkLst>
            <pc:docMk/>
            <pc:sldMk cId="575578814" sldId="315"/>
            <ac:spMk id="8" creationId="{00000000-0000-0000-0000-000000000000}"/>
          </ac:spMkLst>
        </pc:spChg>
        <pc:spChg chg="mod">
          <ac:chgData name="WILLIAM RICARDO AGUILAR PIÑA" userId="25538c52-b196-49fc-9025-2dd86a54f18a" providerId="ADAL" clId="{4A5495B3-AF50-4585-87DC-F5805D906F05}" dt="2020-03-09T22:47:34.401" v="66" actId="2711"/>
          <ac:spMkLst>
            <pc:docMk/>
            <pc:sldMk cId="575578814" sldId="315"/>
            <ac:spMk id="22530" creationId="{00000000-0000-0000-0000-000000000000}"/>
          </ac:spMkLst>
        </pc:spChg>
      </pc:sldChg>
      <pc:sldChg chg="modSp">
        <pc:chgData name="WILLIAM RICARDO AGUILAR PIÑA" userId="25538c52-b196-49fc-9025-2dd86a54f18a" providerId="ADAL" clId="{4A5495B3-AF50-4585-87DC-F5805D906F05}" dt="2020-03-09T22:44:04.135" v="19" actId="207"/>
        <pc:sldMkLst>
          <pc:docMk/>
          <pc:sldMk cId="887050517" sldId="316"/>
        </pc:sldMkLst>
        <pc:spChg chg="mod">
          <ac:chgData name="WILLIAM RICARDO AGUILAR PIÑA" userId="25538c52-b196-49fc-9025-2dd86a54f18a" providerId="ADAL" clId="{4A5495B3-AF50-4585-87DC-F5805D906F05}" dt="2020-03-09T22:44:04.135" v="19" actId="207"/>
          <ac:spMkLst>
            <pc:docMk/>
            <pc:sldMk cId="887050517" sldId="316"/>
            <ac:spMk id="6" creationId="{67242F33-A8B3-43B7-AF7D-ACA3485B4D72}"/>
          </ac:spMkLst>
        </pc:spChg>
        <pc:spChg chg="mod">
          <ac:chgData name="WILLIAM RICARDO AGUILAR PIÑA" userId="25538c52-b196-49fc-9025-2dd86a54f18a" providerId="ADAL" clId="{4A5495B3-AF50-4585-87DC-F5805D906F05}" dt="2020-03-09T22:44:04.135" v="19" actId="207"/>
          <ac:spMkLst>
            <pc:docMk/>
            <pc:sldMk cId="887050517" sldId="316"/>
            <ac:spMk id="18" creationId="{00000000-0000-0000-0000-000000000000}"/>
          </ac:spMkLst>
        </pc:spChg>
        <pc:picChg chg="mod">
          <ac:chgData name="WILLIAM RICARDO AGUILAR PIÑA" userId="25538c52-b196-49fc-9025-2dd86a54f18a" providerId="ADAL" clId="{4A5495B3-AF50-4585-87DC-F5805D906F05}" dt="2020-03-09T22:44:04.135" v="19" actId="207"/>
          <ac:picMkLst>
            <pc:docMk/>
            <pc:sldMk cId="887050517" sldId="316"/>
            <ac:picMk id="4" creationId="{457D6C87-551E-4AF7-B2B6-A392FA3797DB}"/>
          </ac:picMkLst>
        </pc:picChg>
      </pc:sldChg>
      <pc:sldChg chg="modSp">
        <pc:chgData name="WILLIAM RICARDO AGUILAR PIÑA" userId="25538c52-b196-49fc-9025-2dd86a54f18a" providerId="ADAL" clId="{4A5495B3-AF50-4585-87DC-F5805D906F05}" dt="2020-03-09T22:47:37.598" v="67" actId="2711"/>
        <pc:sldMkLst>
          <pc:docMk/>
          <pc:sldMk cId="783717118" sldId="317"/>
        </pc:sldMkLst>
        <pc:spChg chg="mod">
          <ac:chgData name="WILLIAM RICARDO AGUILAR PIÑA" userId="25538c52-b196-49fc-9025-2dd86a54f18a" providerId="ADAL" clId="{4A5495B3-AF50-4585-87DC-F5805D906F05}" dt="2020-03-09T22:47:37.598" v="67" actId="2711"/>
          <ac:spMkLst>
            <pc:docMk/>
            <pc:sldMk cId="783717118" sldId="317"/>
            <ac:spMk id="6" creationId="{1BD659C0-F7D6-4D03-A900-1D204BA0C7AB}"/>
          </ac:spMkLst>
        </pc:spChg>
        <pc:spChg chg="mod">
          <ac:chgData name="WILLIAM RICARDO AGUILAR PIÑA" userId="25538c52-b196-49fc-9025-2dd86a54f18a" providerId="ADAL" clId="{4A5495B3-AF50-4585-87DC-F5805D906F05}" dt="2020-03-09T22:47:37.598" v="67" actId="2711"/>
          <ac:spMkLst>
            <pc:docMk/>
            <pc:sldMk cId="783717118" sldId="317"/>
            <ac:spMk id="8" creationId="{00000000-0000-0000-0000-000000000000}"/>
          </ac:spMkLst>
        </pc:spChg>
        <pc:spChg chg="mod">
          <ac:chgData name="WILLIAM RICARDO AGUILAR PIÑA" userId="25538c52-b196-49fc-9025-2dd86a54f18a" providerId="ADAL" clId="{4A5495B3-AF50-4585-87DC-F5805D906F05}" dt="2020-03-09T22:47:37.598" v="67" actId="2711"/>
          <ac:spMkLst>
            <pc:docMk/>
            <pc:sldMk cId="783717118" sldId="317"/>
            <ac:spMk id="10" creationId="{00000000-0000-0000-0000-000000000000}"/>
          </ac:spMkLst>
        </pc:spChg>
        <pc:spChg chg="mod">
          <ac:chgData name="WILLIAM RICARDO AGUILAR PIÑA" userId="25538c52-b196-49fc-9025-2dd86a54f18a" providerId="ADAL" clId="{4A5495B3-AF50-4585-87DC-F5805D906F05}" dt="2020-03-09T22:47:37.598" v="67" actId="2711"/>
          <ac:spMkLst>
            <pc:docMk/>
            <pc:sldMk cId="783717118" sldId="317"/>
            <ac:spMk id="22530" creationId="{00000000-0000-0000-0000-000000000000}"/>
          </ac:spMkLst>
        </pc:spChg>
      </pc:sldChg>
      <pc:sldChg chg="modSp">
        <pc:chgData name="WILLIAM RICARDO AGUILAR PIÑA" userId="25538c52-b196-49fc-9025-2dd86a54f18a" providerId="ADAL" clId="{4A5495B3-AF50-4585-87DC-F5805D906F05}" dt="2020-03-09T22:47:41.789" v="68" actId="2711"/>
        <pc:sldMkLst>
          <pc:docMk/>
          <pc:sldMk cId="1758941545" sldId="318"/>
        </pc:sldMkLst>
        <pc:spChg chg="mod">
          <ac:chgData name="WILLIAM RICARDO AGUILAR PIÑA" userId="25538c52-b196-49fc-9025-2dd86a54f18a" providerId="ADAL" clId="{4A5495B3-AF50-4585-87DC-F5805D906F05}" dt="2020-03-09T22:47:41.789" v="68" actId="2711"/>
          <ac:spMkLst>
            <pc:docMk/>
            <pc:sldMk cId="1758941545" sldId="318"/>
            <ac:spMk id="4" creationId="{0A18D784-61E3-4570-A5F5-0930F141A903}"/>
          </ac:spMkLst>
        </pc:spChg>
        <pc:spChg chg="mod">
          <ac:chgData name="WILLIAM RICARDO AGUILAR PIÑA" userId="25538c52-b196-49fc-9025-2dd86a54f18a" providerId="ADAL" clId="{4A5495B3-AF50-4585-87DC-F5805D906F05}" dt="2020-03-09T22:47:41.789" v="68" actId="2711"/>
          <ac:spMkLst>
            <pc:docMk/>
            <pc:sldMk cId="1758941545" sldId="318"/>
            <ac:spMk id="8" creationId="{00000000-0000-0000-0000-000000000000}"/>
          </ac:spMkLst>
        </pc:spChg>
        <pc:spChg chg="mod">
          <ac:chgData name="WILLIAM RICARDO AGUILAR PIÑA" userId="25538c52-b196-49fc-9025-2dd86a54f18a" providerId="ADAL" clId="{4A5495B3-AF50-4585-87DC-F5805D906F05}" dt="2020-03-09T22:47:41.789" v="68" actId="2711"/>
          <ac:spMkLst>
            <pc:docMk/>
            <pc:sldMk cId="1758941545" sldId="318"/>
            <ac:spMk id="22530" creationId="{00000000-0000-0000-0000-000000000000}"/>
          </ac:spMkLst>
        </pc:spChg>
      </pc:sldChg>
      <pc:sldChg chg="modSp">
        <pc:chgData name="WILLIAM RICARDO AGUILAR PIÑA" userId="25538c52-b196-49fc-9025-2dd86a54f18a" providerId="ADAL" clId="{4A5495B3-AF50-4585-87DC-F5805D906F05}" dt="2020-03-09T22:47:45.468" v="69" actId="2711"/>
        <pc:sldMkLst>
          <pc:docMk/>
          <pc:sldMk cId="3543944636" sldId="320"/>
        </pc:sldMkLst>
        <pc:spChg chg="mod">
          <ac:chgData name="WILLIAM RICARDO AGUILAR PIÑA" userId="25538c52-b196-49fc-9025-2dd86a54f18a" providerId="ADAL" clId="{4A5495B3-AF50-4585-87DC-F5805D906F05}" dt="2020-03-09T22:47:45.468" v="69" actId="2711"/>
          <ac:spMkLst>
            <pc:docMk/>
            <pc:sldMk cId="3543944636" sldId="320"/>
            <ac:spMk id="6" creationId="{00000000-0000-0000-0000-000000000000}"/>
          </ac:spMkLst>
        </pc:spChg>
        <pc:spChg chg="mod">
          <ac:chgData name="WILLIAM RICARDO AGUILAR PIÑA" userId="25538c52-b196-49fc-9025-2dd86a54f18a" providerId="ADAL" clId="{4A5495B3-AF50-4585-87DC-F5805D906F05}" dt="2020-03-09T22:47:45.468" v="69" actId="2711"/>
          <ac:spMkLst>
            <pc:docMk/>
            <pc:sldMk cId="3543944636" sldId="320"/>
            <ac:spMk id="7" creationId="{AD0F057B-8C66-429A-8D3A-BB35537781E0}"/>
          </ac:spMkLst>
        </pc:spChg>
        <pc:spChg chg="mod">
          <ac:chgData name="WILLIAM RICARDO AGUILAR PIÑA" userId="25538c52-b196-49fc-9025-2dd86a54f18a" providerId="ADAL" clId="{4A5495B3-AF50-4585-87DC-F5805D906F05}" dt="2020-03-09T22:47:45.468" v="69" actId="2711"/>
          <ac:spMkLst>
            <pc:docMk/>
            <pc:sldMk cId="3543944636" sldId="320"/>
            <ac:spMk id="8" creationId="{00000000-0000-0000-0000-000000000000}"/>
          </ac:spMkLst>
        </pc:spChg>
        <pc:spChg chg="mod">
          <ac:chgData name="WILLIAM RICARDO AGUILAR PIÑA" userId="25538c52-b196-49fc-9025-2dd86a54f18a" providerId="ADAL" clId="{4A5495B3-AF50-4585-87DC-F5805D906F05}" dt="2020-03-09T22:47:45.468" v="69" actId="2711"/>
          <ac:spMkLst>
            <pc:docMk/>
            <pc:sldMk cId="3543944636" sldId="320"/>
            <ac:spMk id="22530" creationId="{00000000-0000-0000-0000-000000000000}"/>
          </ac:spMkLst>
        </pc:spChg>
      </pc:sldChg>
      <pc:sldChg chg="modSp">
        <pc:chgData name="WILLIAM RICARDO AGUILAR PIÑA" userId="25538c52-b196-49fc-9025-2dd86a54f18a" providerId="ADAL" clId="{4A5495B3-AF50-4585-87DC-F5805D906F05}" dt="2020-03-09T22:47:50.389" v="70" actId="2711"/>
        <pc:sldMkLst>
          <pc:docMk/>
          <pc:sldMk cId="3342823369" sldId="321"/>
        </pc:sldMkLst>
        <pc:spChg chg="mod">
          <ac:chgData name="WILLIAM RICARDO AGUILAR PIÑA" userId="25538c52-b196-49fc-9025-2dd86a54f18a" providerId="ADAL" clId="{4A5495B3-AF50-4585-87DC-F5805D906F05}" dt="2020-03-09T22:47:50.389" v="70" actId="2711"/>
          <ac:spMkLst>
            <pc:docMk/>
            <pc:sldMk cId="3342823369" sldId="321"/>
            <ac:spMk id="6" creationId="{00000000-0000-0000-0000-000000000000}"/>
          </ac:spMkLst>
        </pc:spChg>
        <pc:spChg chg="mod">
          <ac:chgData name="WILLIAM RICARDO AGUILAR PIÑA" userId="25538c52-b196-49fc-9025-2dd86a54f18a" providerId="ADAL" clId="{4A5495B3-AF50-4585-87DC-F5805D906F05}" dt="2020-03-09T22:47:50.389" v="70" actId="2711"/>
          <ac:spMkLst>
            <pc:docMk/>
            <pc:sldMk cId="3342823369" sldId="321"/>
            <ac:spMk id="7" creationId="{00000000-0000-0000-0000-000000000000}"/>
          </ac:spMkLst>
        </pc:spChg>
        <pc:spChg chg="mod">
          <ac:chgData name="WILLIAM RICARDO AGUILAR PIÑA" userId="25538c52-b196-49fc-9025-2dd86a54f18a" providerId="ADAL" clId="{4A5495B3-AF50-4585-87DC-F5805D906F05}" dt="2020-03-09T22:47:50.389" v="70" actId="2711"/>
          <ac:spMkLst>
            <pc:docMk/>
            <pc:sldMk cId="3342823369" sldId="321"/>
            <ac:spMk id="8" creationId="{DEA33F40-A2A9-4B2C-93AE-678122F1578A}"/>
          </ac:spMkLst>
        </pc:spChg>
        <pc:spChg chg="mod">
          <ac:chgData name="WILLIAM RICARDO AGUILAR PIÑA" userId="25538c52-b196-49fc-9025-2dd86a54f18a" providerId="ADAL" clId="{4A5495B3-AF50-4585-87DC-F5805D906F05}" dt="2020-03-09T22:47:50.389" v="70" actId="2711"/>
          <ac:spMkLst>
            <pc:docMk/>
            <pc:sldMk cId="3342823369" sldId="321"/>
            <ac:spMk id="9" creationId="{00000000-0000-0000-0000-000000000000}"/>
          </ac:spMkLst>
        </pc:spChg>
        <pc:spChg chg="mod">
          <ac:chgData name="WILLIAM RICARDO AGUILAR PIÑA" userId="25538c52-b196-49fc-9025-2dd86a54f18a" providerId="ADAL" clId="{4A5495B3-AF50-4585-87DC-F5805D906F05}" dt="2020-03-09T22:47:50.389" v="70" actId="2711"/>
          <ac:spMkLst>
            <pc:docMk/>
            <pc:sldMk cId="3342823369" sldId="321"/>
            <ac:spMk id="22530" creationId="{00000000-0000-0000-0000-000000000000}"/>
          </ac:spMkLst>
        </pc:spChg>
      </pc:sldChg>
      <pc:sldChg chg="modSp">
        <pc:chgData name="WILLIAM RICARDO AGUILAR PIÑA" userId="25538c52-b196-49fc-9025-2dd86a54f18a" providerId="ADAL" clId="{4A5495B3-AF50-4585-87DC-F5805D906F05}" dt="2020-03-09T22:47:53.791" v="71" actId="2711"/>
        <pc:sldMkLst>
          <pc:docMk/>
          <pc:sldMk cId="1484434503" sldId="322"/>
        </pc:sldMkLst>
        <pc:spChg chg="mod">
          <ac:chgData name="WILLIAM RICARDO AGUILAR PIÑA" userId="25538c52-b196-49fc-9025-2dd86a54f18a" providerId="ADAL" clId="{4A5495B3-AF50-4585-87DC-F5805D906F05}" dt="2020-03-09T22:47:53.791" v="71" actId="2711"/>
          <ac:spMkLst>
            <pc:docMk/>
            <pc:sldMk cId="1484434503" sldId="322"/>
            <ac:spMk id="6" creationId="{00000000-0000-0000-0000-000000000000}"/>
          </ac:spMkLst>
        </pc:spChg>
        <pc:spChg chg="mod">
          <ac:chgData name="WILLIAM RICARDO AGUILAR PIÑA" userId="25538c52-b196-49fc-9025-2dd86a54f18a" providerId="ADAL" clId="{4A5495B3-AF50-4585-87DC-F5805D906F05}" dt="2020-03-09T22:47:53.791" v="71" actId="2711"/>
          <ac:spMkLst>
            <pc:docMk/>
            <pc:sldMk cId="1484434503" sldId="322"/>
            <ac:spMk id="7" creationId="{00000000-0000-0000-0000-000000000000}"/>
          </ac:spMkLst>
        </pc:spChg>
        <pc:spChg chg="mod">
          <ac:chgData name="WILLIAM RICARDO AGUILAR PIÑA" userId="25538c52-b196-49fc-9025-2dd86a54f18a" providerId="ADAL" clId="{4A5495B3-AF50-4585-87DC-F5805D906F05}" dt="2020-03-09T22:47:53.791" v="71" actId="2711"/>
          <ac:spMkLst>
            <pc:docMk/>
            <pc:sldMk cId="1484434503" sldId="322"/>
            <ac:spMk id="8" creationId="{8AA8E86B-FFF0-48BF-8D36-2888F72E2D09}"/>
          </ac:spMkLst>
        </pc:spChg>
        <pc:spChg chg="mod">
          <ac:chgData name="WILLIAM RICARDO AGUILAR PIÑA" userId="25538c52-b196-49fc-9025-2dd86a54f18a" providerId="ADAL" clId="{4A5495B3-AF50-4585-87DC-F5805D906F05}" dt="2020-03-09T22:47:53.791" v="71" actId="2711"/>
          <ac:spMkLst>
            <pc:docMk/>
            <pc:sldMk cId="1484434503" sldId="322"/>
            <ac:spMk id="9" creationId="{00000000-0000-0000-0000-000000000000}"/>
          </ac:spMkLst>
        </pc:spChg>
        <pc:spChg chg="mod">
          <ac:chgData name="WILLIAM RICARDO AGUILAR PIÑA" userId="25538c52-b196-49fc-9025-2dd86a54f18a" providerId="ADAL" clId="{4A5495B3-AF50-4585-87DC-F5805D906F05}" dt="2020-03-09T22:47:53.791" v="71" actId="2711"/>
          <ac:spMkLst>
            <pc:docMk/>
            <pc:sldMk cId="1484434503" sldId="322"/>
            <ac:spMk id="22530" creationId="{00000000-0000-0000-0000-000000000000}"/>
          </ac:spMkLst>
        </pc:spChg>
      </pc:sldChg>
      <pc:sldChg chg="modSp">
        <pc:chgData name="WILLIAM RICARDO AGUILAR PIÑA" userId="25538c52-b196-49fc-9025-2dd86a54f18a" providerId="ADAL" clId="{4A5495B3-AF50-4585-87DC-F5805D906F05}" dt="2020-03-09T22:47:58.016" v="72" actId="2711"/>
        <pc:sldMkLst>
          <pc:docMk/>
          <pc:sldMk cId="4116394845" sldId="323"/>
        </pc:sldMkLst>
        <pc:spChg chg="mod">
          <ac:chgData name="WILLIAM RICARDO AGUILAR PIÑA" userId="25538c52-b196-49fc-9025-2dd86a54f18a" providerId="ADAL" clId="{4A5495B3-AF50-4585-87DC-F5805D906F05}" dt="2020-03-09T22:47:58.016" v="72" actId="2711"/>
          <ac:spMkLst>
            <pc:docMk/>
            <pc:sldMk cId="4116394845" sldId="323"/>
            <ac:spMk id="6" creationId="{00000000-0000-0000-0000-000000000000}"/>
          </ac:spMkLst>
        </pc:spChg>
        <pc:spChg chg="mod">
          <ac:chgData name="WILLIAM RICARDO AGUILAR PIÑA" userId="25538c52-b196-49fc-9025-2dd86a54f18a" providerId="ADAL" clId="{4A5495B3-AF50-4585-87DC-F5805D906F05}" dt="2020-03-09T22:47:58.016" v="72" actId="2711"/>
          <ac:spMkLst>
            <pc:docMk/>
            <pc:sldMk cId="4116394845" sldId="323"/>
            <ac:spMk id="7" creationId="{00000000-0000-0000-0000-000000000000}"/>
          </ac:spMkLst>
        </pc:spChg>
        <pc:spChg chg="mod">
          <ac:chgData name="WILLIAM RICARDO AGUILAR PIÑA" userId="25538c52-b196-49fc-9025-2dd86a54f18a" providerId="ADAL" clId="{4A5495B3-AF50-4585-87DC-F5805D906F05}" dt="2020-03-09T22:47:58.016" v="72" actId="2711"/>
          <ac:spMkLst>
            <pc:docMk/>
            <pc:sldMk cId="4116394845" sldId="323"/>
            <ac:spMk id="8" creationId="{C439A544-1874-4B41-A2EB-0EEA36B6FB3A}"/>
          </ac:spMkLst>
        </pc:spChg>
        <pc:spChg chg="mod">
          <ac:chgData name="WILLIAM RICARDO AGUILAR PIÑA" userId="25538c52-b196-49fc-9025-2dd86a54f18a" providerId="ADAL" clId="{4A5495B3-AF50-4585-87DC-F5805D906F05}" dt="2020-03-09T22:47:58.016" v="72" actId="2711"/>
          <ac:spMkLst>
            <pc:docMk/>
            <pc:sldMk cId="4116394845" sldId="323"/>
            <ac:spMk id="9" creationId="{00000000-0000-0000-0000-000000000000}"/>
          </ac:spMkLst>
        </pc:spChg>
        <pc:spChg chg="mod">
          <ac:chgData name="WILLIAM RICARDO AGUILAR PIÑA" userId="25538c52-b196-49fc-9025-2dd86a54f18a" providerId="ADAL" clId="{4A5495B3-AF50-4585-87DC-F5805D906F05}" dt="2020-03-09T22:47:58.016" v="72" actId="2711"/>
          <ac:spMkLst>
            <pc:docMk/>
            <pc:sldMk cId="4116394845" sldId="323"/>
            <ac:spMk id="22530" creationId="{00000000-0000-0000-0000-000000000000}"/>
          </ac:spMkLst>
        </pc:spChg>
      </pc:sldChg>
      <pc:sldChg chg="modSp">
        <pc:chgData name="WILLIAM RICARDO AGUILAR PIÑA" userId="25538c52-b196-49fc-9025-2dd86a54f18a" providerId="ADAL" clId="{4A5495B3-AF50-4585-87DC-F5805D906F05}" dt="2020-03-09T22:47:08.329" v="60" actId="2711"/>
        <pc:sldMkLst>
          <pc:docMk/>
          <pc:sldMk cId="1958575442" sldId="324"/>
        </pc:sldMkLst>
        <pc:spChg chg="mod">
          <ac:chgData name="WILLIAM RICARDO AGUILAR PIÑA" userId="25538c52-b196-49fc-9025-2dd86a54f18a" providerId="ADAL" clId="{4A5495B3-AF50-4585-87DC-F5805D906F05}" dt="2020-03-09T22:47:08.329" v="60" actId="2711"/>
          <ac:spMkLst>
            <pc:docMk/>
            <pc:sldMk cId="1958575442" sldId="324"/>
            <ac:spMk id="3" creationId="{00000000-0000-0000-0000-000000000000}"/>
          </ac:spMkLst>
        </pc:spChg>
        <pc:spChg chg="mod">
          <ac:chgData name="WILLIAM RICARDO AGUILAR PIÑA" userId="25538c52-b196-49fc-9025-2dd86a54f18a" providerId="ADAL" clId="{4A5495B3-AF50-4585-87DC-F5805D906F05}" dt="2020-03-09T22:47:08.329" v="60" actId="2711"/>
          <ac:spMkLst>
            <pc:docMk/>
            <pc:sldMk cId="1958575442" sldId="324"/>
            <ac:spMk id="7" creationId="{00000000-0000-0000-0000-000000000000}"/>
          </ac:spMkLst>
        </pc:spChg>
        <pc:spChg chg="mod">
          <ac:chgData name="WILLIAM RICARDO AGUILAR PIÑA" userId="25538c52-b196-49fc-9025-2dd86a54f18a" providerId="ADAL" clId="{4A5495B3-AF50-4585-87DC-F5805D906F05}" dt="2020-03-09T22:47:08.329" v="60" actId="2711"/>
          <ac:spMkLst>
            <pc:docMk/>
            <pc:sldMk cId="1958575442" sldId="324"/>
            <ac:spMk id="8" creationId="{00000000-0000-0000-0000-000000000000}"/>
          </ac:spMkLst>
        </pc:spChg>
        <pc:spChg chg="mod">
          <ac:chgData name="WILLIAM RICARDO AGUILAR PIÑA" userId="25538c52-b196-49fc-9025-2dd86a54f18a" providerId="ADAL" clId="{4A5495B3-AF50-4585-87DC-F5805D906F05}" dt="2020-03-09T22:47:08.329" v="60" actId="2711"/>
          <ac:spMkLst>
            <pc:docMk/>
            <pc:sldMk cId="1958575442" sldId="324"/>
            <ac:spMk id="9" creationId="{00000000-0000-0000-0000-000000000000}"/>
          </ac:spMkLst>
        </pc:spChg>
        <pc:spChg chg="mod">
          <ac:chgData name="WILLIAM RICARDO AGUILAR PIÑA" userId="25538c52-b196-49fc-9025-2dd86a54f18a" providerId="ADAL" clId="{4A5495B3-AF50-4585-87DC-F5805D906F05}" dt="2020-03-09T22:47:08.329" v="60" actId="2711"/>
          <ac:spMkLst>
            <pc:docMk/>
            <pc:sldMk cId="1958575442" sldId="324"/>
            <ac:spMk id="11" creationId="{77B35E03-5776-4ADB-813C-6B28985C0138}"/>
          </ac:spMkLst>
        </pc:spChg>
        <pc:spChg chg="mod">
          <ac:chgData name="WILLIAM RICARDO AGUILAR PIÑA" userId="25538c52-b196-49fc-9025-2dd86a54f18a" providerId="ADAL" clId="{4A5495B3-AF50-4585-87DC-F5805D906F05}" dt="2020-03-09T22:47:08.329" v="60" actId="2711"/>
          <ac:spMkLst>
            <pc:docMk/>
            <pc:sldMk cId="1958575442" sldId="324"/>
            <ac:spMk id="22530" creationId="{00000000-0000-0000-0000-000000000000}"/>
          </ac:spMkLst>
        </pc:spChg>
      </pc:sldChg>
      <pc:sldChg chg="modSp">
        <pc:chgData name="WILLIAM RICARDO AGUILAR PIÑA" userId="25538c52-b196-49fc-9025-2dd86a54f18a" providerId="ADAL" clId="{4A5495B3-AF50-4585-87DC-F5805D906F05}" dt="2020-03-09T22:47:12.808" v="61" actId="2711"/>
        <pc:sldMkLst>
          <pc:docMk/>
          <pc:sldMk cId="3725692503" sldId="325"/>
        </pc:sldMkLst>
        <pc:spChg chg="mod">
          <ac:chgData name="WILLIAM RICARDO AGUILAR PIÑA" userId="25538c52-b196-49fc-9025-2dd86a54f18a" providerId="ADAL" clId="{4A5495B3-AF50-4585-87DC-F5805D906F05}" dt="2020-03-09T22:47:12.808" v="61" actId="2711"/>
          <ac:spMkLst>
            <pc:docMk/>
            <pc:sldMk cId="3725692503" sldId="325"/>
            <ac:spMk id="3" creationId="{00000000-0000-0000-0000-000000000000}"/>
          </ac:spMkLst>
        </pc:spChg>
        <pc:spChg chg="mod">
          <ac:chgData name="WILLIAM RICARDO AGUILAR PIÑA" userId="25538c52-b196-49fc-9025-2dd86a54f18a" providerId="ADAL" clId="{4A5495B3-AF50-4585-87DC-F5805D906F05}" dt="2020-03-09T22:47:12.808" v="61" actId="2711"/>
          <ac:spMkLst>
            <pc:docMk/>
            <pc:sldMk cId="3725692503" sldId="325"/>
            <ac:spMk id="7" creationId="{00000000-0000-0000-0000-000000000000}"/>
          </ac:spMkLst>
        </pc:spChg>
        <pc:spChg chg="mod">
          <ac:chgData name="WILLIAM RICARDO AGUILAR PIÑA" userId="25538c52-b196-49fc-9025-2dd86a54f18a" providerId="ADAL" clId="{4A5495B3-AF50-4585-87DC-F5805D906F05}" dt="2020-03-09T22:47:12.808" v="61" actId="2711"/>
          <ac:spMkLst>
            <pc:docMk/>
            <pc:sldMk cId="3725692503" sldId="325"/>
            <ac:spMk id="8" creationId="{00000000-0000-0000-0000-000000000000}"/>
          </ac:spMkLst>
        </pc:spChg>
        <pc:spChg chg="mod">
          <ac:chgData name="WILLIAM RICARDO AGUILAR PIÑA" userId="25538c52-b196-49fc-9025-2dd86a54f18a" providerId="ADAL" clId="{4A5495B3-AF50-4585-87DC-F5805D906F05}" dt="2020-03-09T22:47:12.808" v="61" actId="2711"/>
          <ac:spMkLst>
            <pc:docMk/>
            <pc:sldMk cId="3725692503" sldId="325"/>
            <ac:spMk id="9" creationId="{00000000-0000-0000-0000-000000000000}"/>
          </ac:spMkLst>
        </pc:spChg>
        <pc:spChg chg="mod">
          <ac:chgData name="WILLIAM RICARDO AGUILAR PIÑA" userId="25538c52-b196-49fc-9025-2dd86a54f18a" providerId="ADAL" clId="{4A5495B3-AF50-4585-87DC-F5805D906F05}" dt="2020-03-09T22:47:12.808" v="61" actId="2711"/>
          <ac:spMkLst>
            <pc:docMk/>
            <pc:sldMk cId="3725692503" sldId="325"/>
            <ac:spMk id="11" creationId="{FB6F1C54-C47B-47D8-804E-784E40911097}"/>
          </ac:spMkLst>
        </pc:spChg>
        <pc:spChg chg="mod">
          <ac:chgData name="WILLIAM RICARDO AGUILAR PIÑA" userId="25538c52-b196-49fc-9025-2dd86a54f18a" providerId="ADAL" clId="{4A5495B3-AF50-4585-87DC-F5805D906F05}" dt="2020-03-09T22:47:12.808" v="61" actId="2711"/>
          <ac:spMkLst>
            <pc:docMk/>
            <pc:sldMk cId="3725692503" sldId="325"/>
            <ac:spMk id="22530" creationId="{00000000-0000-0000-0000-000000000000}"/>
          </ac:spMkLst>
        </pc:spChg>
      </pc:sldChg>
      <pc:sldChg chg="modSp">
        <pc:chgData name="WILLIAM RICARDO AGUILAR PIÑA" userId="25538c52-b196-49fc-9025-2dd86a54f18a" providerId="ADAL" clId="{4A5495B3-AF50-4585-87DC-F5805D906F05}" dt="2020-03-09T22:47:18.010" v="62" actId="2711"/>
        <pc:sldMkLst>
          <pc:docMk/>
          <pc:sldMk cId="931279949" sldId="326"/>
        </pc:sldMkLst>
        <pc:spChg chg="mod">
          <ac:chgData name="WILLIAM RICARDO AGUILAR PIÑA" userId="25538c52-b196-49fc-9025-2dd86a54f18a" providerId="ADAL" clId="{4A5495B3-AF50-4585-87DC-F5805D906F05}" dt="2020-03-09T22:47:18.010" v="62" actId="2711"/>
          <ac:spMkLst>
            <pc:docMk/>
            <pc:sldMk cId="931279949" sldId="326"/>
            <ac:spMk id="3" creationId="{00000000-0000-0000-0000-000000000000}"/>
          </ac:spMkLst>
        </pc:spChg>
        <pc:spChg chg="mod">
          <ac:chgData name="WILLIAM RICARDO AGUILAR PIÑA" userId="25538c52-b196-49fc-9025-2dd86a54f18a" providerId="ADAL" clId="{4A5495B3-AF50-4585-87DC-F5805D906F05}" dt="2020-03-09T22:47:18.010" v="62" actId="2711"/>
          <ac:spMkLst>
            <pc:docMk/>
            <pc:sldMk cId="931279949" sldId="326"/>
            <ac:spMk id="7" creationId="{00000000-0000-0000-0000-000000000000}"/>
          </ac:spMkLst>
        </pc:spChg>
        <pc:spChg chg="mod">
          <ac:chgData name="WILLIAM RICARDO AGUILAR PIÑA" userId="25538c52-b196-49fc-9025-2dd86a54f18a" providerId="ADAL" clId="{4A5495B3-AF50-4585-87DC-F5805D906F05}" dt="2020-03-09T22:47:18.010" v="62" actId="2711"/>
          <ac:spMkLst>
            <pc:docMk/>
            <pc:sldMk cId="931279949" sldId="326"/>
            <ac:spMk id="8" creationId="{00000000-0000-0000-0000-000000000000}"/>
          </ac:spMkLst>
        </pc:spChg>
        <pc:spChg chg="mod">
          <ac:chgData name="WILLIAM RICARDO AGUILAR PIÑA" userId="25538c52-b196-49fc-9025-2dd86a54f18a" providerId="ADAL" clId="{4A5495B3-AF50-4585-87DC-F5805D906F05}" dt="2020-03-09T22:47:18.010" v="62" actId="2711"/>
          <ac:spMkLst>
            <pc:docMk/>
            <pc:sldMk cId="931279949" sldId="326"/>
            <ac:spMk id="9" creationId="{00000000-0000-0000-0000-000000000000}"/>
          </ac:spMkLst>
        </pc:spChg>
        <pc:spChg chg="mod">
          <ac:chgData name="WILLIAM RICARDO AGUILAR PIÑA" userId="25538c52-b196-49fc-9025-2dd86a54f18a" providerId="ADAL" clId="{4A5495B3-AF50-4585-87DC-F5805D906F05}" dt="2020-03-09T22:47:18.010" v="62" actId="2711"/>
          <ac:spMkLst>
            <pc:docMk/>
            <pc:sldMk cId="931279949" sldId="326"/>
            <ac:spMk id="12" creationId="{58EE0A4D-77FC-4ED1-839E-51A40242A590}"/>
          </ac:spMkLst>
        </pc:spChg>
        <pc:spChg chg="mod">
          <ac:chgData name="WILLIAM RICARDO AGUILAR PIÑA" userId="25538c52-b196-49fc-9025-2dd86a54f18a" providerId="ADAL" clId="{4A5495B3-AF50-4585-87DC-F5805D906F05}" dt="2020-03-09T22:47:18.010" v="62" actId="2711"/>
          <ac:spMkLst>
            <pc:docMk/>
            <pc:sldMk cId="931279949" sldId="326"/>
            <ac:spMk id="22530" creationId="{00000000-0000-0000-0000-000000000000}"/>
          </ac:spMkLst>
        </pc:spChg>
      </pc:sldChg>
      <pc:sldChg chg="modSp">
        <pc:chgData name="WILLIAM RICARDO AGUILAR PIÑA" userId="25538c52-b196-49fc-9025-2dd86a54f18a" providerId="ADAL" clId="{4A5495B3-AF50-4585-87DC-F5805D906F05}" dt="2020-03-09T22:47:21.994" v="63" actId="2711"/>
        <pc:sldMkLst>
          <pc:docMk/>
          <pc:sldMk cId="1863688698" sldId="327"/>
        </pc:sldMkLst>
        <pc:spChg chg="mod">
          <ac:chgData name="WILLIAM RICARDO AGUILAR PIÑA" userId="25538c52-b196-49fc-9025-2dd86a54f18a" providerId="ADAL" clId="{4A5495B3-AF50-4585-87DC-F5805D906F05}" dt="2020-03-09T22:47:21.994" v="63" actId="2711"/>
          <ac:spMkLst>
            <pc:docMk/>
            <pc:sldMk cId="1863688698" sldId="327"/>
            <ac:spMk id="3" creationId="{00000000-0000-0000-0000-000000000000}"/>
          </ac:spMkLst>
        </pc:spChg>
        <pc:spChg chg="mod">
          <ac:chgData name="WILLIAM RICARDO AGUILAR PIÑA" userId="25538c52-b196-49fc-9025-2dd86a54f18a" providerId="ADAL" clId="{4A5495B3-AF50-4585-87DC-F5805D906F05}" dt="2020-03-09T22:47:21.994" v="63" actId="2711"/>
          <ac:spMkLst>
            <pc:docMk/>
            <pc:sldMk cId="1863688698" sldId="327"/>
            <ac:spMk id="8" creationId="{00000000-0000-0000-0000-000000000000}"/>
          </ac:spMkLst>
        </pc:spChg>
        <pc:spChg chg="mod">
          <ac:chgData name="WILLIAM RICARDO AGUILAR PIÑA" userId="25538c52-b196-49fc-9025-2dd86a54f18a" providerId="ADAL" clId="{4A5495B3-AF50-4585-87DC-F5805D906F05}" dt="2020-03-09T22:47:21.994" v="63" actId="2711"/>
          <ac:spMkLst>
            <pc:docMk/>
            <pc:sldMk cId="1863688698" sldId="327"/>
            <ac:spMk id="9" creationId="{00000000-0000-0000-0000-000000000000}"/>
          </ac:spMkLst>
        </pc:spChg>
        <pc:spChg chg="mod">
          <ac:chgData name="WILLIAM RICARDO AGUILAR PIÑA" userId="25538c52-b196-49fc-9025-2dd86a54f18a" providerId="ADAL" clId="{4A5495B3-AF50-4585-87DC-F5805D906F05}" dt="2020-03-09T22:47:21.994" v="63" actId="2711"/>
          <ac:spMkLst>
            <pc:docMk/>
            <pc:sldMk cId="1863688698" sldId="327"/>
            <ac:spMk id="10" creationId="{00000000-0000-0000-0000-000000000000}"/>
          </ac:spMkLst>
        </pc:spChg>
        <pc:spChg chg="mod">
          <ac:chgData name="WILLIAM RICARDO AGUILAR PIÑA" userId="25538c52-b196-49fc-9025-2dd86a54f18a" providerId="ADAL" clId="{4A5495B3-AF50-4585-87DC-F5805D906F05}" dt="2020-03-09T22:47:21.994" v="63" actId="2711"/>
          <ac:spMkLst>
            <pc:docMk/>
            <pc:sldMk cId="1863688698" sldId="327"/>
            <ac:spMk id="13" creationId="{A7909155-D9E5-4629-A2E1-88D344BBA21C}"/>
          </ac:spMkLst>
        </pc:spChg>
        <pc:spChg chg="mod">
          <ac:chgData name="WILLIAM RICARDO AGUILAR PIÑA" userId="25538c52-b196-49fc-9025-2dd86a54f18a" providerId="ADAL" clId="{4A5495B3-AF50-4585-87DC-F5805D906F05}" dt="2020-03-09T22:47:21.994" v="63" actId="2711"/>
          <ac:spMkLst>
            <pc:docMk/>
            <pc:sldMk cId="1863688698" sldId="327"/>
            <ac:spMk id="22530" creationId="{00000000-0000-0000-0000-000000000000}"/>
          </ac:spMkLst>
        </pc:spChg>
      </pc:sldChg>
      <pc:sldChg chg="modSp">
        <pc:chgData name="WILLIAM RICARDO AGUILAR PIÑA" userId="25538c52-b196-49fc-9025-2dd86a54f18a" providerId="ADAL" clId="{4A5495B3-AF50-4585-87DC-F5805D906F05}" dt="2020-03-09T22:44:26.572" v="28" actId="207"/>
        <pc:sldMkLst>
          <pc:docMk/>
          <pc:sldMk cId="2795211509" sldId="331"/>
        </pc:sldMkLst>
        <pc:spChg chg="mod">
          <ac:chgData name="WILLIAM RICARDO AGUILAR PIÑA" userId="25538c52-b196-49fc-9025-2dd86a54f18a" providerId="ADAL" clId="{4A5495B3-AF50-4585-87DC-F5805D906F05}" dt="2020-03-09T22:44:26.572" v="28" actId="207"/>
          <ac:spMkLst>
            <pc:docMk/>
            <pc:sldMk cId="2795211509" sldId="331"/>
            <ac:spMk id="5" creationId="{1AE0BBDC-B7FB-4E82-9C32-D33CD01A47BE}"/>
          </ac:spMkLst>
        </pc:spChg>
        <pc:spChg chg="mod">
          <ac:chgData name="WILLIAM RICARDO AGUILAR PIÑA" userId="25538c52-b196-49fc-9025-2dd86a54f18a" providerId="ADAL" clId="{4A5495B3-AF50-4585-87DC-F5805D906F05}" dt="2020-03-09T22:44:26.572" v="28" actId="207"/>
          <ac:spMkLst>
            <pc:docMk/>
            <pc:sldMk cId="2795211509" sldId="331"/>
            <ac:spMk id="8" creationId="{00000000-0000-0000-0000-000000000000}"/>
          </ac:spMkLst>
        </pc:spChg>
        <pc:spChg chg="mod">
          <ac:chgData name="WILLIAM RICARDO AGUILAR PIÑA" userId="25538c52-b196-49fc-9025-2dd86a54f18a" providerId="ADAL" clId="{4A5495B3-AF50-4585-87DC-F5805D906F05}" dt="2020-03-09T22:44:26.572" v="28" actId="207"/>
          <ac:spMkLst>
            <pc:docMk/>
            <pc:sldMk cId="2795211509" sldId="331"/>
            <ac:spMk id="22530" creationId="{00000000-0000-0000-0000-000000000000}"/>
          </ac:spMkLst>
        </pc:spChg>
        <pc:picChg chg="mod">
          <ac:chgData name="WILLIAM RICARDO AGUILAR PIÑA" userId="25538c52-b196-49fc-9025-2dd86a54f18a" providerId="ADAL" clId="{4A5495B3-AF50-4585-87DC-F5805D906F05}" dt="2020-03-09T22:44:26.572" v="28" actId="207"/>
          <ac:picMkLst>
            <pc:docMk/>
            <pc:sldMk cId="2795211509" sldId="331"/>
            <ac:picMk id="6" creationId="{8B723FA1-863F-41E9-A177-83CAD2A1ED54}"/>
          </ac:picMkLst>
        </pc:picChg>
      </pc:sldChg>
      <pc:sldChg chg="modSp">
        <pc:chgData name="WILLIAM RICARDO AGUILAR PIÑA" userId="25538c52-b196-49fc-9025-2dd86a54f18a" providerId="ADAL" clId="{4A5495B3-AF50-4585-87DC-F5805D906F05}" dt="2020-03-09T22:44:09.967" v="21" actId="207"/>
        <pc:sldMkLst>
          <pc:docMk/>
          <pc:sldMk cId="3693692788" sldId="332"/>
        </pc:sldMkLst>
        <pc:spChg chg="mod">
          <ac:chgData name="WILLIAM RICARDO AGUILAR PIÑA" userId="25538c52-b196-49fc-9025-2dd86a54f18a" providerId="ADAL" clId="{4A5495B3-AF50-4585-87DC-F5805D906F05}" dt="2020-03-09T22:44:09.967" v="21" actId="207"/>
          <ac:spMkLst>
            <pc:docMk/>
            <pc:sldMk cId="3693692788" sldId="332"/>
            <ac:spMk id="6" creationId="{00000000-0000-0000-0000-000000000000}"/>
          </ac:spMkLst>
        </pc:spChg>
        <pc:spChg chg="mod">
          <ac:chgData name="WILLIAM RICARDO AGUILAR PIÑA" userId="25538c52-b196-49fc-9025-2dd86a54f18a" providerId="ADAL" clId="{4A5495B3-AF50-4585-87DC-F5805D906F05}" dt="2020-03-09T22:44:09.967" v="21" actId="207"/>
          <ac:spMkLst>
            <pc:docMk/>
            <pc:sldMk cId="3693692788" sldId="332"/>
            <ac:spMk id="7" creationId="{00000000-0000-0000-0000-000000000000}"/>
          </ac:spMkLst>
        </pc:spChg>
        <pc:spChg chg="mod">
          <ac:chgData name="WILLIAM RICARDO AGUILAR PIÑA" userId="25538c52-b196-49fc-9025-2dd86a54f18a" providerId="ADAL" clId="{4A5495B3-AF50-4585-87DC-F5805D906F05}" dt="2020-03-09T22:44:09.967" v="21" actId="207"/>
          <ac:spMkLst>
            <pc:docMk/>
            <pc:sldMk cId="3693692788" sldId="332"/>
            <ac:spMk id="8" creationId="{00000000-0000-0000-0000-000000000000}"/>
          </ac:spMkLst>
        </pc:spChg>
        <pc:spChg chg="mod">
          <ac:chgData name="WILLIAM RICARDO AGUILAR PIÑA" userId="25538c52-b196-49fc-9025-2dd86a54f18a" providerId="ADAL" clId="{4A5495B3-AF50-4585-87DC-F5805D906F05}" dt="2020-03-09T22:44:09.967" v="21" actId="207"/>
          <ac:spMkLst>
            <pc:docMk/>
            <pc:sldMk cId="3693692788" sldId="332"/>
            <ac:spMk id="9" creationId="{00000000-0000-0000-0000-000000000000}"/>
          </ac:spMkLst>
        </pc:spChg>
        <pc:spChg chg="mod">
          <ac:chgData name="WILLIAM RICARDO AGUILAR PIÑA" userId="25538c52-b196-49fc-9025-2dd86a54f18a" providerId="ADAL" clId="{4A5495B3-AF50-4585-87DC-F5805D906F05}" dt="2020-03-09T22:44:09.967" v="21" actId="207"/>
          <ac:spMkLst>
            <pc:docMk/>
            <pc:sldMk cId="3693692788" sldId="332"/>
            <ac:spMk id="11" creationId="{D83A75CD-9733-435F-B89F-F4936A4DDB76}"/>
          </ac:spMkLst>
        </pc:spChg>
        <pc:spChg chg="mod">
          <ac:chgData name="WILLIAM RICARDO AGUILAR PIÑA" userId="25538c52-b196-49fc-9025-2dd86a54f18a" providerId="ADAL" clId="{4A5495B3-AF50-4585-87DC-F5805D906F05}" dt="2020-03-09T22:44:09.967" v="21" actId="207"/>
          <ac:spMkLst>
            <pc:docMk/>
            <pc:sldMk cId="3693692788" sldId="332"/>
            <ac:spMk id="22530" creationId="{00000000-0000-0000-0000-000000000000}"/>
          </ac:spMkLst>
        </pc:spChg>
        <pc:picChg chg="mod">
          <ac:chgData name="WILLIAM RICARDO AGUILAR PIÑA" userId="25538c52-b196-49fc-9025-2dd86a54f18a" providerId="ADAL" clId="{4A5495B3-AF50-4585-87DC-F5805D906F05}" dt="2020-03-09T22:44:09.967" v="21" actId="207"/>
          <ac:picMkLst>
            <pc:docMk/>
            <pc:sldMk cId="3693692788" sldId="332"/>
            <ac:picMk id="2" creationId="{00000000-0000-0000-0000-000000000000}"/>
          </ac:picMkLst>
        </pc:picChg>
        <pc:picChg chg="mod">
          <ac:chgData name="WILLIAM RICARDO AGUILAR PIÑA" userId="25538c52-b196-49fc-9025-2dd86a54f18a" providerId="ADAL" clId="{4A5495B3-AF50-4585-87DC-F5805D906F05}" dt="2020-03-09T22:44:09.967" v="21" actId="207"/>
          <ac:picMkLst>
            <pc:docMk/>
            <pc:sldMk cId="3693692788" sldId="332"/>
            <ac:picMk id="3" creationId="{00000000-0000-0000-0000-000000000000}"/>
          </ac:picMkLst>
        </pc:picChg>
        <pc:picChg chg="mod">
          <ac:chgData name="WILLIAM RICARDO AGUILAR PIÑA" userId="25538c52-b196-49fc-9025-2dd86a54f18a" providerId="ADAL" clId="{4A5495B3-AF50-4585-87DC-F5805D906F05}" dt="2020-03-09T22:44:09.967" v="21" actId="207"/>
          <ac:picMkLst>
            <pc:docMk/>
            <pc:sldMk cId="3693692788" sldId="332"/>
            <ac:picMk id="10" creationId="{043A8FE8-6771-45D2-9096-979410E295F3}"/>
          </ac:picMkLst>
        </pc:picChg>
      </pc:sldChg>
      <pc:sldChg chg="modSp">
        <pc:chgData name="WILLIAM RICARDO AGUILAR PIÑA" userId="25538c52-b196-49fc-9025-2dd86a54f18a" providerId="ADAL" clId="{4A5495B3-AF50-4585-87DC-F5805D906F05}" dt="2020-03-09T22:44:21.495" v="26" actId="207"/>
        <pc:sldMkLst>
          <pc:docMk/>
          <pc:sldMk cId="3407926247" sldId="333"/>
        </pc:sldMkLst>
        <pc:spChg chg="mod">
          <ac:chgData name="WILLIAM RICARDO AGUILAR PIÑA" userId="25538c52-b196-49fc-9025-2dd86a54f18a" providerId="ADAL" clId="{4A5495B3-AF50-4585-87DC-F5805D906F05}" dt="2020-03-09T22:44:21.495" v="26" actId="207"/>
          <ac:spMkLst>
            <pc:docMk/>
            <pc:sldMk cId="3407926247" sldId="333"/>
            <ac:spMk id="6" creationId="{CAF02759-96CE-4D45-993D-B13225746B27}"/>
          </ac:spMkLst>
        </pc:spChg>
        <pc:spChg chg="mod">
          <ac:chgData name="WILLIAM RICARDO AGUILAR PIÑA" userId="25538c52-b196-49fc-9025-2dd86a54f18a" providerId="ADAL" clId="{4A5495B3-AF50-4585-87DC-F5805D906F05}" dt="2020-03-09T22:44:21.495" v="26" actId="207"/>
          <ac:spMkLst>
            <pc:docMk/>
            <pc:sldMk cId="3407926247" sldId="333"/>
            <ac:spMk id="8" creationId="{00000000-0000-0000-0000-000000000000}"/>
          </ac:spMkLst>
        </pc:spChg>
        <pc:spChg chg="mod">
          <ac:chgData name="WILLIAM RICARDO AGUILAR PIÑA" userId="25538c52-b196-49fc-9025-2dd86a54f18a" providerId="ADAL" clId="{4A5495B3-AF50-4585-87DC-F5805D906F05}" dt="2020-03-09T22:44:21.495" v="26" actId="207"/>
          <ac:spMkLst>
            <pc:docMk/>
            <pc:sldMk cId="3407926247" sldId="333"/>
            <ac:spMk id="22530" creationId="{00000000-0000-0000-0000-000000000000}"/>
          </ac:spMkLst>
        </pc:spChg>
        <pc:picChg chg="mod">
          <ac:chgData name="WILLIAM RICARDO AGUILAR PIÑA" userId="25538c52-b196-49fc-9025-2dd86a54f18a" providerId="ADAL" clId="{4A5495B3-AF50-4585-87DC-F5805D906F05}" dt="2020-03-09T22:44:21.495" v="26" actId="207"/>
          <ac:picMkLst>
            <pc:docMk/>
            <pc:sldMk cId="3407926247" sldId="333"/>
            <ac:picMk id="2" creationId="{00000000-0000-0000-0000-000000000000}"/>
          </ac:picMkLst>
        </pc:picChg>
        <pc:picChg chg="mod">
          <ac:chgData name="WILLIAM RICARDO AGUILAR PIÑA" userId="25538c52-b196-49fc-9025-2dd86a54f18a" providerId="ADAL" clId="{4A5495B3-AF50-4585-87DC-F5805D906F05}" dt="2020-03-09T22:44:21.495" v="26" actId="207"/>
          <ac:picMkLst>
            <pc:docMk/>
            <pc:sldMk cId="3407926247" sldId="333"/>
            <ac:picMk id="7" creationId="{AA07EC13-1794-4144-8613-5804D2675023}"/>
          </ac:picMkLst>
        </pc:picChg>
      </pc:sldChg>
      <pc:sldChg chg="modSp">
        <pc:chgData name="WILLIAM RICARDO AGUILAR PIÑA" userId="25538c52-b196-49fc-9025-2dd86a54f18a" providerId="ADAL" clId="{4A5495B3-AF50-4585-87DC-F5805D906F05}" dt="2020-03-09T22:44:36.432" v="30" actId="207"/>
        <pc:sldMkLst>
          <pc:docMk/>
          <pc:sldMk cId="1044735334" sldId="334"/>
        </pc:sldMkLst>
        <pc:spChg chg="mod">
          <ac:chgData name="WILLIAM RICARDO AGUILAR PIÑA" userId="25538c52-b196-49fc-9025-2dd86a54f18a" providerId="ADAL" clId="{4A5495B3-AF50-4585-87DC-F5805D906F05}" dt="2020-03-09T22:44:36.432" v="30" actId="207"/>
          <ac:spMkLst>
            <pc:docMk/>
            <pc:sldMk cId="1044735334" sldId="334"/>
            <ac:spMk id="7" creationId="{5824FBAA-55E4-493C-B8ED-F9BA92498BF1}"/>
          </ac:spMkLst>
        </pc:spChg>
        <pc:spChg chg="mod">
          <ac:chgData name="WILLIAM RICARDO AGUILAR PIÑA" userId="25538c52-b196-49fc-9025-2dd86a54f18a" providerId="ADAL" clId="{4A5495B3-AF50-4585-87DC-F5805D906F05}" dt="2020-03-09T22:44:36.432" v="30" actId="207"/>
          <ac:spMkLst>
            <pc:docMk/>
            <pc:sldMk cId="1044735334" sldId="334"/>
            <ac:spMk id="8" creationId="{00000000-0000-0000-0000-000000000000}"/>
          </ac:spMkLst>
        </pc:spChg>
        <pc:spChg chg="mod">
          <ac:chgData name="WILLIAM RICARDO AGUILAR PIÑA" userId="25538c52-b196-49fc-9025-2dd86a54f18a" providerId="ADAL" clId="{4A5495B3-AF50-4585-87DC-F5805D906F05}" dt="2020-03-09T22:44:36.432" v="30" actId="207"/>
          <ac:spMkLst>
            <pc:docMk/>
            <pc:sldMk cId="1044735334" sldId="334"/>
            <ac:spMk id="22530" creationId="{00000000-0000-0000-0000-000000000000}"/>
          </ac:spMkLst>
        </pc:spChg>
        <pc:picChg chg="mod">
          <ac:chgData name="WILLIAM RICARDO AGUILAR PIÑA" userId="25538c52-b196-49fc-9025-2dd86a54f18a" providerId="ADAL" clId="{4A5495B3-AF50-4585-87DC-F5805D906F05}" dt="2020-03-09T22:44:36.432" v="30" actId="207"/>
          <ac:picMkLst>
            <pc:docMk/>
            <pc:sldMk cId="1044735334" sldId="334"/>
            <ac:picMk id="3" creationId="{00000000-0000-0000-0000-000000000000}"/>
          </ac:picMkLst>
        </pc:picChg>
        <pc:picChg chg="mod">
          <ac:chgData name="WILLIAM RICARDO AGUILAR PIÑA" userId="25538c52-b196-49fc-9025-2dd86a54f18a" providerId="ADAL" clId="{4A5495B3-AF50-4585-87DC-F5805D906F05}" dt="2020-03-09T22:44:36.432" v="30" actId="207"/>
          <ac:picMkLst>
            <pc:docMk/>
            <pc:sldMk cId="1044735334" sldId="334"/>
            <ac:picMk id="4" creationId="{00000000-0000-0000-0000-000000000000}"/>
          </ac:picMkLst>
        </pc:picChg>
        <pc:picChg chg="mod">
          <ac:chgData name="WILLIAM RICARDO AGUILAR PIÑA" userId="25538c52-b196-49fc-9025-2dd86a54f18a" providerId="ADAL" clId="{4A5495B3-AF50-4585-87DC-F5805D906F05}" dt="2020-03-09T22:44:36.432" v="30" actId="207"/>
          <ac:picMkLst>
            <pc:docMk/>
            <pc:sldMk cId="1044735334" sldId="334"/>
            <ac:picMk id="9" creationId="{1BD81F82-86AF-4DB6-9A9A-6CA6815FB5F9}"/>
          </ac:picMkLst>
        </pc:picChg>
      </pc:sldChg>
      <pc:sldChg chg="modSp">
        <pc:chgData name="WILLIAM RICARDO AGUILAR PIÑA" userId="25538c52-b196-49fc-9025-2dd86a54f18a" providerId="ADAL" clId="{4A5495B3-AF50-4585-87DC-F5805D906F05}" dt="2020-03-09T22:45:47.856" v="44" actId="207"/>
        <pc:sldMkLst>
          <pc:docMk/>
          <pc:sldMk cId="3335709833" sldId="335"/>
        </pc:sldMkLst>
        <pc:spChg chg="mod">
          <ac:chgData name="WILLIAM RICARDO AGUILAR PIÑA" userId="25538c52-b196-49fc-9025-2dd86a54f18a" providerId="ADAL" clId="{4A5495B3-AF50-4585-87DC-F5805D906F05}" dt="2020-03-09T22:45:47.856" v="44" actId="207"/>
          <ac:spMkLst>
            <pc:docMk/>
            <pc:sldMk cId="3335709833" sldId="335"/>
            <ac:spMk id="5"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7"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8"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16"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17"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18"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21"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26"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31" creationId="{EFFA17C1-5E70-4F74-8298-51A8DAFC47B0}"/>
          </ac:spMkLst>
        </pc:spChg>
        <pc:spChg chg="mod">
          <ac:chgData name="WILLIAM RICARDO AGUILAR PIÑA" userId="25538c52-b196-49fc-9025-2dd86a54f18a" providerId="ADAL" clId="{4A5495B3-AF50-4585-87DC-F5805D906F05}" dt="2020-03-09T22:45:47.856" v="44" actId="207"/>
          <ac:spMkLst>
            <pc:docMk/>
            <pc:sldMk cId="3335709833" sldId="335"/>
            <ac:spMk id="49"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51" creationId="{00000000-0000-0000-0000-000000000000}"/>
          </ac:spMkLst>
        </pc:spChg>
        <pc:spChg chg="mod">
          <ac:chgData name="WILLIAM RICARDO AGUILAR PIÑA" userId="25538c52-b196-49fc-9025-2dd86a54f18a" providerId="ADAL" clId="{4A5495B3-AF50-4585-87DC-F5805D906F05}" dt="2020-03-09T22:45:47.724" v="43" actId="2711"/>
          <ac:spMkLst>
            <pc:docMk/>
            <pc:sldMk cId="3335709833" sldId="335"/>
            <ac:spMk id="52" creationId="{F3DBDD75-6031-48F2-8395-E5BEDF65C0ED}"/>
          </ac:spMkLst>
        </pc:spChg>
        <pc:spChg chg="mod">
          <ac:chgData name="WILLIAM RICARDO AGUILAR PIÑA" userId="25538c52-b196-49fc-9025-2dd86a54f18a" providerId="ADAL" clId="{4A5495B3-AF50-4585-87DC-F5805D906F05}" dt="2020-03-09T22:45:47.724" v="43" actId="2711"/>
          <ac:spMkLst>
            <pc:docMk/>
            <pc:sldMk cId="3335709833" sldId="335"/>
            <ac:spMk id="53" creationId="{7ACEFF0D-273F-4BC5-B510-E6686BB62428}"/>
          </ac:spMkLst>
        </pc:spChg>
        <pc:spChg chg="mod">
          <ac:chgData name="WILLIAM RICARDO AGUILAR PIÑA" userId="25538c52-b196-49fc-9025-2dd86a54f18a" providerId="ADAL" clId="{4A5495B3-AF50-4585-87DC-F5805D906F05}" dt="2020-03-09T22:45:47.724" v="43" actId="2711"/>
          <ac:spMkLst>
            <pc:docMk/>
            <pc:sldMk cId="3335709833" sldId="335"/>
            <ac:spMk id="54" creationId="{78163317-5E79-416D-81AC-48908C6E6E37}"/>
          </ac:spMkLst>
        </pc:spChg>
        <pc:spChg chg="mod">
          <ac:chgData name="WILLIAM RICARDO AGUILAR PIÑA" userId="25538c52-b196-49fc-9025-2dd86a54f18a" providerId="ADAL" clId="{4A5495B3-AF50-4585-87DC-F5805D906F05}" dt="2020-03-09T22:45:47.724" v="43" actId="2711"/>
          <ac:spMkLst>
            <pc:docMk/>
            <pc:sldMk cId="3335709833" sldId="335"/>
            <ac:spMk id="55" creationId="{349D5E1D-93A1-4A66-80FB-C6A7E57EFDD0}"/>
          </ac:spMkLst>
        </pc:spChg>
        <pc:spChg chg="mod">
          <ac:chgData name="WILLIAM RICARDO AGUILAR PIÑA" userId="25538c52-b196-49fc-9025-2dd86a54f18a" providerId="ADAL" clId="{4A5495B3-AF50-4585-87DC-F5805D906F05}" dt="2020-03-09T22:45:47.856" v="44" actId="207"/>
          <ac:spMkLst>
            <pc:docMk/>
            <pc:sldMk cId="3335709833" sldId="335"/>
            <ac:spMk id="56"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62"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66" creationId="{00000000-0000-0000-0000-000000000000}"/>
          </ac:spMkLst>
        </pc:spChg>
        <pc:spChg chg="mod">
          <ac:chgData name="WILLIAM RICARDO AGUILAR PIÑA" userId="25538c52-b196-49fc-9025-2dd86a54f18a" providerId="ADAL" clId="{4A5495B3-AF50-4585-87DC-F5805D906F05}" dt="2020-03-09T22:45:47.856" v="44" actId="207"/>
          <ac:spMkLst>
            <pc:docMk/>
            <pc:sldMk cId="3335709833" sldId="335"/>
            <ac:spMk id="22530" creationId="{00000000-0000-0000-0000-000000000000}"/>
          </ac:spMkLst>
        </pc:spChg>
        <pc:grpChg chg="mod">
          <ac:chgData name="WILLIAM RICARDO AGUILAR PIÑA" userId="25538c52-b196-49fc-9025-2dd86a54f18a" providerId="ADAL" clId="{4A5495B3-AF50-4585-87DC-F5805D906F05}" dt="2020-03-09T22:45:47.856" v="44" actId="207"/>
          <ac:grpSpMkLst>
            <pc:docMk/>
            <pc:sldMk cId="3335709833" sldId="335"/>
            <ac:grpSpMk id="50" creationId="{03F1A7C0-A5E7-434A-BC91-1CDCB3D160B0}"/>
          </ac:grpSpMkLst>
        </pc:grpChg>
        <pc:picChg chg="mod">
          <ac:chgData name="WILLIAM RICARDO AGUILAR PIÑA" userId="25538c52-b196-49fc-9025-2dd86a54f18a" providerId="ADAL" clId="{4A5495B3-AF50-4585-87DC-F5805D906F05}" dt="2020-03-09T22:45:47.856" v="44" actId="207"/>
          <ac:picMkLst>
            <pc:docMk/>
            <pc:sldMk cId="3335709833" sldId="335"/>
            <ac:picMk id="32" creationId="{E8AC62D4-C6E6-4747-9469-CBB7AB725583}"/>
          </ac:picMkLst>
        </pc:picChg>
        <pc:cxnChg chg="mod">
          <ac:chgData name="WILLIAM RICARDO AGUILAR PIÑA" userId="25538c52-b196-49fc-9025-2dd86a54f18a" providerId="ADAL" clId="{4A5495B3-AF50-4585-87DC-F5805D906F05}" dt="2020-03-09T22:45:47.856" v="44" actId="207"/>
          <ac:cxnSpMkLst>
            <pc:docMk/>
            <pc:sldMk cId="3335709833" sldId="335"/>
            <ac:cxnSpMk id="4" creationId="{00000000-0000-0000-0000-000000000000}"/>
          </ac:cxnSpMkLst>
        </pc:cxnChg>
        <pc:cxnChg chg="mod">
          <ac:chgData name="WILLIAM RICARDO AGUILAR PIÑA" userId="25538c52-b196-49fc-9025-2dd86a54f18a" providerId="ADAL" clId="{4A5495B3-AF50-4585-87DC-F5805D906F05}" dt="2020-03-09T22:45:47.856" v="44" actId="207"/>
          <ac:cxnSpMkLst>
            <pc:docMk/>
            <pc:sldMk cId="3335709833" sldId="335"/>
            <ac:cxnSpMk id="19" creationId="{00000000-0000-0000-0000-000000000000}"/>
          </ac:cxnSpMkLst>
        </pc:cxnChg>
        <pc:cxnChg chg="mod">
          <ac:chgData name="WILLIAM RICARDO AGUILAR PIÑA" userId="25538c52-b196-49fc-9025-2dd86a54f18a" providerId="ADAL" clId="{4A5495B3-AF50-4585-87DC-F5805D906F05}" dt="2020-03-09T22:45:47.856" v="44" actId="207"/>
          <ac:cxnSpMkLst>
            <pc:docMk/>
            <pc:sldMk cId="3335709833" sldId="335"/>
            <ac:cxnSpMk id="20" creationId="{00000000-0000-0000-0000-000000000000}"/>
          </ac:cxnSpMkLst>
        </pc:cxnChg>
        <pc:cxnChg chg="mod">
          <ac:chgData name="WILLIAM RICARDO AGUILAR PIÑA" userId="25538c52-b196-49fc-9025-2dd86a54f18a" providerId="ADAL" clId="{4A5495B3-AF50-4585-87DC-F5805D906F05}" dt="2020-03-09T22:45:47.856" v="44" actId="207"/>
          <ac:cxnSpMkLst>
            <pc:docMk/>
            <pc:sldMk cId="3335709833" sldId="335"/>
            <ac:cxnSpMk id="25" creationId="{00000000-0000-0000-0000-000000000000}"/>
          </ac:cxnSpMkLst>
        </pc:cxnChg>
        <pc:cxnChg chg="mod">
          <ac:chgData name="WILLIAM RICARDO AGUILAR PIÑA" userId="25538c52-b196-49fc-9025-2dd86a54f18a" providerId="ADAL" clId="{4A5495B3-AF50-4585-87DC-F5805D906F05}" dt="2020-03-09T22:45:47.856" v="44" actId="207"/>
          <ac:cxnSpMkLst>
            <pc:docMk/>
            <pc:sldMk cId="3335709833" sldId="335"/>
            <ac:cxnSpMk id="29" creationId="{00000000-0000-0000-0000-000000000000}"/>
          </ac:cxnSpMkLst>
        </pc:cxnChg>
        <pc:cxnChg chg="mod">
          <ac:chgData name="WILLIAM RICARDO AGUILAR PIÑA" userId="25538c52-b196-49fc-9025-2dd86a54f18a" providerId="ADAL" clId="{4A5495B3-AF50-4585-87DC-F5805D906F05}" dt="2020-03-09T22:45:47.856" v="44" actId="207"/>
          <ac:cxnSpMkLst>
            <pc:docMk/>
            <pc:sldMk cId="3335709833" sldId="335"/>
            <ac:cxnSpMk id="57" creationId="{00000000-0000-0000-0000-000000000000}"/>
          </ac:cxnSpMkLst>
        </pc:cxnChg>
      </pc:sldChg>
      <pc:sldChg chg="modSp">
        <pc:chgData name="WILLIAM RICARDO AGUILAR PIÑA" userId="25538c52-b196-49fc-9025-2dd86a54f18a" providerId="ADAL" clId="{4A5495B3-AF50-4585-87DC-F5805D906F05}" dt="2020-03-09T22:45:55.833" v="45" actId="2711"/>
        <pc:sldMkLst>
          <pc:docMk/>
          <pc:sldMk cId="1400332394" sldId="336"/>
        </pc:sldMkLst>
        <pc:spChg chg="mod">
          <ac:chgData name="WILLIAM RICARDO AGUILAR PIÑA" userId="25538c52-b196-49fc-9025-2dd86a54f18a" providerId="ADAL" clId="{4A5495B3-AF50-4585-87DC-F5805D906F05}" dt="2020-03-09T22:45:55.833" v="45" actId="2711"/>
          <ac:spMkLst>
            <pc:docMk/>
            <pc:sldMk cId="1400332394" sldId="336"/>
            <ac:spMk id="7" creationId="{00000000-0000-0000-0000-000000000000}"/>
          </ac:spMkLst>
        </pc:spChg>
        <pc:spChg chg="mod">
          <ac:chgData name="WILLIAM RICARDO AGUILAR PIÑA" userId="25538c52-b196-49fc-9025-2dd86a54f18a" providerId="ADAL" clId="{4A5495B3-AF50-4585-87DC-F5805D906F05}" dt="2020-03-09T22:45:55.833" v="45" actId="2711"/>
          <ac:spMkLst>
            <pc:docMk/>
            <pc:sldMk cId="1400332394" sldId="336"/>
            <ac:spMk id="8" creationId="{00000000-0000-0000-0000-000000000000}"/>
          </ac:spMkLst>
        </pc:spChg>
        <pc:spChg chg="mod">
          <ac:chgData name="WILLIAM RICARDO AGUILAR PIÑA" userId="25538c52-b196-49fc-9025-2dd86a54f18a" providerId="ADAL" clId="{4A5495B3-AF50-4585-87DC-F5805D906F05}" dt="2020-03-09T22:45:55.833" v="45" actId="2711"/>
          <ac:spMkLst>
            <pc:docMk/>
            <pc:sldMk cId="1400332394" sldId="336"/>
            <ac:spMk id="31" creationId="{7E14B9BC-BA56-4FBA-BD4A-5F1D05E1519C}"/>
          </ac:spMkLst>
        </pc:spChg>
        <pc:spChg chg="mod">
          <ac:chgData name="WILLIAM RICARDO AGUILAR PIÑA" userId="25538c52-b196-49fc-9025-2dd86a54f18a" providerId="ADAL" clId="{4A5495B3-AF50-4585-87DC-F5805D906F05}" dt="2020-03-09T22:45:55.833" v="45" actId="2711"/>
          <ac:spMkLst>
            <pc:docMk/>
            <pc:sldMk cId="1400332394" sldId="336"/>
            <ac:spMk id="46" creationId="{DCF3FD61-601D-4F0B-81D5-54BE30118229}"/>
          </ac:spMkLst>
        </pc:spChg>
        <pc:spChg chg="mod">
          <ac:chgData name="WILLIAM RICARDO AGUILAR PIÑA" userId="25538c52-b196-49fc-9025-2dd86a54f18a" providerId="ADAL" clId="{4A5495B3-AF50-4585-87DC-F5805D906F05}" dt="2020-03-09T22:45:55.833" v="45" actId="2711"/>
          <ac:spMkLst>
            <pc:docMk/>
            <pc:sldMk cId="1400332394" sldId="336"/>
            <ac:spMk id="47" creationId="{F5252E44-AFD7-4321-9B77-14E49C482255}"/>
          </ac:spMkLst>
        </pc:spChg>
        <pc:spChg chg="mod">
          <ac:chgData name="WILLIAM RICARDO AGUILAR PIÑA" userId="25538c52-b196-49fc-9025-2dd86a54f18a" providerId="ADAL" clId="{4A5495B3-AF50-4585-87DC-F5805D906F05}" dt="2020-03-09T22:45:55.833" v="45" actId="2711"/>
          <ac:spMkLst>
            <pc:docMk/>
            <pc:sldMk cId="1400332394" sldId="336"/>
            <ac:spMk id="48" creationId="{6200E974-B12A-4F4C-871E-6A69B1926C06}"/>
          </ac:spMkLst>
        </pc:spChg>
        <pc:spChg chg="mod">
          <ac:chgData name="WILLIAM RICARDO AGUILAR PIÑA" userId="25538c52-b196-49fc-9025-2dd86a54f18a" providerId="ADAL" clId="{4A5495B3-AF50-4585-87DC-F5805D906F05}" dt="2020-03-09T22:45:55.833" v="45" actId="2711"/>
          <ac:spMkLst>
            <pc:docMk/>
            <pc:sldMk cId="1400332394" sldId="336"/>
            <ac:spMk id="49" creationId="{3B2ABF8A-DA14-4BAA-9B5B-BED643568FF5}"/>
          </ac:spMkLst>
        </pc:spChg>
        <pc:spChg chg="mod">
          <ac:chgData name="WILLIAM RICARDO AGUILAR PIÑA" userId="25538c52-b196-49fc-9025-2dd86a54f18a" providerId="ADAL" clId="{4A5495B3-AF50-4585-87DC-F5805D906F05}" dt="2020-03-09T22:45:55.833" v="45" actId="2711"/>
          <ac:spMkLst>
            <pc:docMk/>
            <pc:sldMk cId="1400332394" sldId="336"/>
            <ac:spMk id="56" creationId="{00000000-0000-0000-0000-000000000000}"/>
          </ac:spMkLst>
        </pc:spChg>
        <pc:spChg chg="mod">
          <ac:chgData name="WILLIAM RICARDO AGUILAR PIÑA" userId="25538c52-b196-49fc-9025-2dd86a54f18a" providerId="ADAL" clId="{4A5495B3-AF50-4585-87DC-F5805D906F05}" dt="2020-03-09T22:45:55.833" v="45" actId="2711"/>
          <ac:spMkLst>
            <pc:docMk/>
            <pc:sldMk cId="1400332394" sldId="336"/>
            <ac:spMk id="64" creationId="{00000000-0000-0000-0000-000000000000}"/>
          </ac:spMkLst>
        </pc:spChg>
        <pc:spChg chg="mod">
          <ac:chgData name="WILLIAM RICARDO AGUILAR PIÑA" userId="25538c52-b196-49fc-9025-2dd86a54f18a" providerId="ADAL" clId="{4A5495B3-AF50-4585-87DC-F5805D906F05}" dt="2020-03-09T22:45:55.833" v="45" actId="2711"/>
          <ac:spMkLst>
            <pc:docMk/>
            <pc:sldMk cId="1400332394" sldId="336"/>
            <ac:spMk id="65" creationId="{00000000-0000-0000-0000-000000000000}"/>
          </ac:spMkLst>
        </pc:spChg>
        <pc:spChg chg="mod">
          <ac:chgData name="WILLIAM RICARDO AGUILAR PIÑA" userId="25538c52-b196-49fc-9025-2dd86a54f18a" providerId="ADAL" clId="{4A5495B3-AF50-4585-87DC-F5805D906F05}" dt="2020-03-09T22:45:55.833" v="45" actId="2711"/>
          <ac:spMkLst>
            <pc:docMk/>
            <pc:sldMk cId="1400332394" sldId="336"/>
            <ac:spMk id="69" creationId="{00000000-0000-0000-0000-000000000000}"/>
          </ac:spMkLst>
        </pc:spChg>
        <pc:spChg chg="mod">
          <ac:chgData name="WILLIAM RICARDO AGUILAR PIÑA" userId="25538c52-b196-49fc-9025-2dd86a54f18a" providerId="ADAL" clId="{4A5495B3-AF50-4585-87DC-F5805D906F05}" dt="2020-03-09T22:45:55.833" v="45" actId="2711"/>
          <ac:spMkLst>
            <pc:docMk/>
            <pc:sldMk cId="1400332394" sldId="336"/>
            <ac:spMk id="70" creationId="{00000000-0000-0000-0000-000000000000}"/>
          </ac:spMkLst>
        </pc:spChg>
        <pc:spChg chg="mod">
          <ac:chgData name="WILLIAM RICARDO AGUILAR PIÑA" userId="25538c52-b196-49fc-9025-2dd86a54f18a" providerId="ADAL" clId="{4A5495B3-AF50-4585-87DC-F5805D906F05}" dt="2020-03-09T22:45:55.833" v="45" actId="2711"/>
          <ac:spMkLst>
            <pc:docMk/>
            <pc:sldMk cId="1400332394" sldId="336"/>
            <ac:spMk id="75" creationId="{00000000-0000-0000-0000-000000000000}"/>
          </ac:spMkLst>
        </pc:spChg>
        <pc:spChg chg="mod">
          <ac:chgData name="WILLIAM RICARDO AGUILAR PIÑA" userId="25538c52-b196-49fc-9025-2dd86a54f18a" providerId="ADAL" clId="{4A5495B3-AF50-4585-87DC-F5805D906F05}" dt="2020-03-09T22:45:55.833" v="45" actId="2711"/>
          <ac:spMkLst>
            <pc:docMk/>
            <pc:sldMk cId="1400332394" sldId="336"/>
            <ac:spMk id="76" creationId="{00000000-0000-0000-0000-000000000000}"/>
          </ac:spMkLst>
        </pc:spChg>
        <pc:spChg chg="mod">
          <ac:chgData name="WILLIAM RICARDO AGUILAR PIÑA" userId="25538c52-b196-49fc-9025-2dd86a54f18a" providerId="ADAL" clId="{4A5495B3-AF50-4585-87DC-F5805D906F05}" dt="2020-03-09T22:45:55.833" v="45" actId="2711"/>
          <ac:spMkLst>
            <pc:docMk/>
            <pc:sldMk cId="1400332394" sldId="336"/>
            <ac:spMk id="80" creationId="{00000000-0000-0000-0000-000000000000}"/>
          </ac:spMkLst>
        </pc:spChg>
        <pc:spChg chg="mod">
          <ac:chgData name="WILLIAM RICARDO AGUILAR PIÑA" userId="25538c52-b196-49fc-9025-2dd86a54f18a" providerId="ADAL" clId="{4A5495B3-AF50-4585-87DC-F5805D906F05}" dt="2020-03-09T22:45:55.833" v="45" actId="2711"/>
          <ac:spMkLst>
            <pc:docMk/>
            <pc:sldMk cId="1400332394" sldId="336"/>
            <ac:spMk id="82" creationId="{00000000-0000-0000-0000-000000000000}"/>
          </ac:spMkLst>
        </pc:spChg>
        <pc:spChg chg="mod">
          <ac:chgData name="WILLIAM RICARDO AGUILAR PIÑA" userId="25538c52-b196-49fc-9025-2dd86a54f18a" providerId="ADAL" clId="{4A5495B3-AF50-4585-87DC-F5805D906F05}" dt="2020-03-09T22:45:55.833" v="45" actId="2711"/>
          <ac:spMkLst>
            <pc:docMk/>
            <pc:sldMk cId="1400332394" sldId="336"/>
            <ac:spMk id="22530" creationId="{00000000-0000-0000-0000-000000000000}"/>
          </ac:spMkLst>
        </pc:spChg>
      </pc:sldChg>
      <pc:sldChg chg="modSp">
        <pc:chgData name="WILLIAM RICARDO AGUILAR PIÑA" userId="25538c52-b196-49fc-9025-2dd86a54f18a" providerId="ADAL" clId="{4A5495B3-AF50-4585-87DC-F5805D906F05}" dt="2020-03-09T22:46:17.222" v="49" actId="2711"/>
        <pc:sldMkLst>
          <pc:docMk/>
          <pc:sldMk cId="447683172" sldId="337"/>
        </pc:sldMkLst>
        <pc:spChg chg="mod">
          <ac:chgData name="WILLIAM RICARDO AGUILAR PIÑA" userId="25538c52-b196-49fc-9025-2dd86a54f18a" providerId="ADAL" clId="{4A5495B3-AF50-4585-87DC-F5805D906F05}" dt="2020-03-09T22:46:17.222" v="49" actId="2711"/>
          <ac:spMkLst>
            <pc:docMk/>
            <pc:sldMk cId="447683172" sldId="337"/>
            <ac:spMk id="7" creationId="{00000000-0000-0000-0000-000000000000}"/>
          </ac:spMkLst>
        </pc:spChg>
        <pc:spChg chg="mod">
          <ac:chgData name="WILLIAM RICARDO AGUILAR PIÑA" userId="25538c52-b196-49fc-9025-2dd86a54f18a" providerId="ADAL" clId="{4A5495B3-AF50-4585-87DC-F5805D906F05}" dt="2020-03-09T22:46:17.222" v="49" actId="2711"/>
          <ac:spMkLst>
            <pc:docMk/>
            <pc:sldMk cId="447683172" sldId="337"/>
            <ac:spMk id="8" creationId="{00000000-0000-0000-0000-000000000000}"/>
          </ac:spMkLst>
        </pc:spChg>
        <pc:spChg chg="mod">
          <ac:chgData name="WILLIAM RICARDO AGUILAR PIÑA" userId="25538c52-b196-49fc-9025-2dd86a54f18a" providerId="ADAL" clId="{4A5495B3-AF50-4585-87DC-F5805D906F05}" dt="2020-03-09T22:46:17.222" v="49" actId="2711"/>
          <ac:spMkLst>
            <pc:docMk/>
            <pc:sldMk cId="447683172" sldId="337"/>
            <ac:spMk id="19" creationId="{1B4B4987-38FC-467E-BE4A-C3EFA256E2C3}"/>
          </ac:spMkLst>
        </pc:spChg>
        <pc:spChg chg="mod">
          <ac:chgData name="WILLIAM RICARDO AGUILAR PIÑA" userId="25538c52-b196-49fc-9025-2dd86a54f18a" providerId="ADAL" clId="{4A5495B3-AF50-4585-87DC-F5805D906F05}" dt="2020-03-09T22:46:17.222" v="49" actId="2711"/>
          <ac:spMkLst>
            <pc:docMk/>
            <pc:sldMk cId="447683172" sldId="337"/>
            <ac:spMk id="33" creationId="{E34E5CF3-7C1E-4684-9537-506F01F24653}"/>
          </ac:spMkLst>
        </pc:spChg>
        <pc:spChg chg="mod">
          <ac:chgData name="WILLIAM RICARDO AGUILAR PIÑA" userId="25538c52-b196-49fc-9025-2dd86a54f18a" providerId="ADAL" clId="{4A5495B3-AF50-4585-87DC-F5805D906F05}" dt="2020-03-09T22:46:17.222" v="49" actId="2711"/>
          <ac:spMkLst>
            <pc:docMk/>
            <pc:sldMk cId="447683172" sldId="337"/>
            <ac:spMk id="34" creationId="{BA47007F-81F2-40AC-AB69-C34D50F57FD6}"/>
          </ac:spMkLst>
        </pc:spChg>
        <pc:spChg chg="mod">
          <ac:chgData name="WILLIAM RICARDO AGUILAR PIÑA" userId="25538c52-b196-49fc-9025-2dd86a54f18a" providerId="ADAL" clId="{4A5495B3-AF50-4585-87DC-F5805D906F05}" dt="2020-03-09T22:46:17.222" v="49" actId="2711"/>
          <ac:spMkLst>
            <pc:docMk/>
            <pc:sldMk cId="447683172" sldId="337"/>
            <ac:spMk id="35" creationId="{54FA4525-A6E6-428E-A9FF-7BBA59976A9B}"/>
          </ac:spMkLst>
        </pc:spChg>
        <pc:spChg chg="mod">
          <ac:chgData name="WILLIAM RICARDO AGUILAR PIÑA" userId="25538c52-b196-49fc-9025-2dd86a54f18a" providerId="ADAL" clId="{4A5495B3-AF50-4585-87DC-F5805D906F05}" dt="2020-03-09T22:46:17.222" v="49" actId="2711"/>
          <ac:spMkLst>
            <pc:docMk/>
            <pc:sldMk cId="447683172" sldId="337"/>
            <ac:spMk id="37" creationId="{8ACE3E29-D6B4-4B7B-9FBB-8DC436FAE091}"/>
          </ac:spMkLst>
        </pc:spChg>
        <pc:spChg chg="mod">
          <ac:chgData name="WILLIAM RICARDO AGUILAR PIÑA" userId="25538c52-b196-49fc-9025-2dd86a54f18a" providerId="ADAL" clId="{4A5495B3-AF50-4585-87DC-F5805D906F05}" dt="2020-03-09T22:46:17.222" v="49" actId="2711"/>
          <ac:spMkLst>
            <pc:docMk/>
            <pc:sldMk cId="447683172" sldId="337"/>
            <ac:spMk id="56" creationId="{00000000-0000-0000-0000-000000000000}"/>
          </ac:spMkLst>
        </pc:spChg>
        <pc:spChg chg="mod">
          <ac:chgData name="WILLIAM RICARDO AGUILAR PIÑA" userId="25538c52-b196-49fc-9025-2dd86a54f18a" providerId="ADAL" clId="{4A5495B3-AF50-4585-87DC-F5805D906F05}" dt="2020-03-09T22:46:17.222" v="49" actId="2711"/>
          <ac:spMkLst>
            <pc:docMk/>
            <pc:sldMk cId="447683172" sldId="337"/>
            <ac:spMk id="69" creationId="{00000000-0000-0000-0000-000000000000}"/>
          </ac:spMkLst>
        </pc:spChg>
        <pc:spChg chg="mod">
          <ac:chgData name="WILLIAM RICARDO AGUILAR PIÑA" userId="25538c52-b196-49fc-9025-2dd86a54f18a" providerId="ADAL" clId="{4A5495B3-AF50-4585-87DC-F5805D906F05}" dt="2020-03-09T22:46:17.222" v="49" actId="2711"/>
          <ac:spMkLst>
            <pc:docMk/>
            <pc:sldMk cId="447683172" sldId="337"/>
            <ac:spMk id="75" creationId="{00000000-0000-0000-0000-000000000000}"/>
          </ac:spMkLst>
        </pc:spChg>
        <pc:spChg chg="mod">
          <ac:chgData name="WILLIAM RICARDO AGUILAR PIÑA" userId="25538c52-b196-49fc-9025-2dd86a54f18a" providerId="ADAL" clId="{4A5495B3-AF50-4585-87DC-F5805D906F05}" dt="2020-03-09T22:46:17.222" v="49" actId="2711"/>
          <ac:spMkLst>
            <pc:docMk/>
            <pc:sldMk cId="447683172" sldId="337"/>
            <ac:spMk id="22530" creationId="{00000000-0000-0000-0000-000000000000}"/>
          </ac:spMkLst>
        </pc:spChg>
      </pc:sldChg>
      <pc:sldChg chg="modSp">
        <pc:chgData name="WILLIAM RICARDO AGUILAR PIÑA" userId="25538c52-b196-49fc-9025-2dd86a54f18a" providerId="ADAL" clId="{4A5495B3-AF50-4585-87DC-F5805D906F05}" dt="2020-03-09T22:48:35.554" v="76" actId="2711"/>
        <pc:sldMkLst>
          <pc:docMk/>
          <pc:sldMk cId="2906007864" sldId="338"/>
        </pc:sldMkLst>
        <pc:spChg chg="mod">
          <ac:chgData name="WILLIAM RICARDO AGUILAR PIÑA" userId="25538c52-b196-49fc-9025-2dd86a54f18a" providerId="ADAL" clId="{4A5495B3-AF50-4585-87DC-F5805D906F05}" dt="2020-03-09T22:48:35.554" v="76" actId="2711"/>
          <ac:spMkLst>
            <pc:docMk/>
            <pc:sldMk cId="2906007864" sldId="338"/>
            <ac:spMk id="7" creationId="{00000000-0000-0000-0000-000000000000}"/>
          </ac:spMkLst>
        </pc:spChg>
        <pc:spChg chg="mod">
          <ac:chgData name="WILLIAM RICARDO AGUILAR PIÑA" userId="25538c52-b196-49fc-9025-2dd86a54f18a" providerId="ADAL" clId="{4A5495B3-AF50-4585-87DC-F5805D906F05}" dt="2020-03-09T22:48:35.554" v="76" actId="2711"/>
          <ac:spMkLst>
            <pc:docMk/>
            <pc:sldMk cId="2906007864" sldId="338"/>
            <ac:spMk id="8" creationId="{00000000-0000-0000-0000-000000000000}"/>
          </ac:spMkLst>
        </pc:spChg>
        <pc:spChg chg="mod">
          <ac:chgData name="WILLIAM RICARDO AGUILAR PIÑA" userId="25538c52-b196-49fc-9025-2dd86a54f18a" providerId="ADAL" clId="{4A5495B3-AF50-4585-87DC-F5805D906F05}" dt="2020-03-09T22:48:35.554" v="76" actId="2711"/>
          <ac:spMkLst>
            <pc:docMk/>
            <pc:sldMk cId="2906007864" sldId="338"/>
            <ac:spMk id="31" creationId="{17423AC6-FD36-4501-A1D7-67BBA890354B}"/>
          </ac:spMkLst>
        </pc:spChg>
        <pc:spChg chg="mod">
          <ac:chgData name="WILLIAM RICARDO AGUILAR PIÑA" userId="25538c52-b196-49fc-9025-2dd86a54f18a" providerId="ADAL" clId="{4A5495B3-AF50-4585-87DC-F5805D906F05}" dt="2020-03-09T22:48:35.554" v="76" actId="2711"/>
          <ac:spMkLst>
            <pc:docMk/>
            <pc:sldMk cId="2906007864" sldId="338"/>
            <ac:spMk id="44" creationId="{20452E90-C3B7-46EC-B355-C83FF6863F64}"/>
          </ac:spMkLst>
        </pc:spChg>
        <pc:spChg chg="mod">
          <ac:chgData name="WILLIAM RICARDO AGUILAR PIÑA" userId="25538c52-b196-49fc-9025-2dd86a54f18a" providerId="ADAL" clId="{4A5495B3-AF50-4585-87DC-F5805D906F05}" dt="2020-03-09T22:48:35.554" v="76" actId="2711"/>
          <ac:spMkLst>
            <pc:docMk/>
            <pc:sldMk cId="2906007864" sldId="338"/>
            <ac:spMk id="45" creationId="{0EF21B94-2619-41F2-92D0-280177390B6D}"/>
          </ac:spMkLst>
        </pc:spChg>
        <pc:spChg chg="mod">
          <ac:chgData name="WILLIAM RICARDO AGUILAR PIÑA" userId="25538c52-b196-49fc-9025-2dd86a54f18a" providerId="ADAL" clId="{4A5495B3-AF50-4585-87DC-F5805D906F05}" dt="2020-03-09T22:48:35.554" v="76" actId="2711"/>
          <ac:spMkLst>
            <pc:docMk/>
            <pc:sldMk cId="2906007864" sldId="338"/>
            <ac:spMk id="46" creationId="{B7B69615-CEF9-48A4-97ED-B1CA86F8B7FA}"/>
          </ac:spMkLst>
        </pc:spChg>
        <pc:spChg chg="mod">
          <ac:chgData name="WILLIAM RICARDO AGUILAR PIÑA" userId="25538c52-b196-49fc-9025-2dd86a54f18a" providerId="ADAL" clId="{4A5495B3-AF50-4585-87DC-F5805D906F05}" dt="2020-03-09T22:48:35.554" v="76" actId="2711"/>
          <ac:spMkLst>
            <pc:docMk/>
            <pc:sldMk cId="2906007864" sldId="338"/>
            <ac:spMk id="47" creationId="{2E1514A5-D3F8-4835-9AB5-0E0E3AD76901}"/>
          </ac:spMkLst>
        </pc:spChg>
        <pc:spChg chg="mod">
          <ac:chgData name="WILLIAM RICARDO AGUILAR PIÑA" userId="25538c52-b196-49fc-9025-2dd86a54f18a" providerId="ADAL" clId="{4A5495B3-AF50-4585-87DC-F5805D906F05}" dt="2020-03-09T22:48:35.554" v="76" actId="2711"/>
          <ac:spMkLst>
            <pc:docMk/>
            <pc:sldMk cId="2906007864" sldId="338"/>
            <ac:spMk id="56" creationId="{00000000-0000-0000-0000-000000000000}"/>
          </ac:spMkLst>
        </pc:spChg>
        <pc:spChg chg="mod">
          <ac:chgData name="WILLIAM RICARDO AGUILAR PIÑA" userId="25538c52-b196-49fc-9025-2dd86a54f18a" providerId="ADAL" clId="{4A5495B3-AF50-4585-87DC-F5805D906F05}" dt="2020-03-09T22:48:35.554" v="76" actId="2711"/>
          <ac:spMkLst>
            <pc:docMk/>
            <pc:sldMk cId="2906007864" sldId="338"/>
            <ac:spMk id="64" creationId="{00000000-0000-0000-0000-000000000000}"/>
          </ac:spMkLst>
        </pc:spChg>
        <pc:spChg chg="mod">
          <ac:chgData name="WILLIAM RICARDO AGUILAR PIÑA" userId="25538c52-b196-49fc-9025-2dd86a54f18a" providerId="ADAL" clId="{4A5495B3-AF50-4585-87DC-F5805D906F05}" dt="2020-03-09T22:48:35.554" v="76" actId="2711"/>
          <ac:spMkLst>
            <pc:docMk/>
            <pc:sldMk cId="2906007864" sldId="338"/>
            <ac:spMk id="65" creationId="{00000000-0000-0000-0000-000000000000}"/>
          </ac:spMkLst>
        </pc:spChg>
        <pc:spChg chg="mod">
          <ac:chgData name="WILLIAM RICARDO AGUILAR PIÑA" userId="25538c52-b196-49fc-9025-2dd86a54f18a" providerId="ADAL" clId="{4A5495B3-AF50-4585-87DC-F5805D906F05}" dt="2020-03-09T22:48:35.554" v="76" actId="2711"/>
          <ac:spMkLst>
            <pc:docMk/>
            <pc:sldMk cId="2906007864" sldId="338"/>
            <ac:spMk id="69" creationId="{00000000-0000-0000-0000-000000000000}"/>
          </ac:spMkLst>
        </pc:spChg>
        <pc:spChg chg="mod">
          <ac:chgData name="WILLIAM RICARDO AGUILAR PIÑA" userId="25538c52-b196-49fc-9025-2dd86a54f18a" providerId="ADAL" clId="{4A5495B3-AF50-4585-87DC-F5805D906F05}" dt="2020-03-09T22:48:35.554" v="76" actId="2711"/>
          <ac:spMkLst>
            <pc:docMk/>
            <pc:sldMk cId="2906007864" sldId="338"/>
            <ac:spMk id="70" creationId="{00000000-0000-0000-0000-000000000000}"/>
          </ac:spMkLst>
        </pc:spChg>
        <pc:spChg chg="mod">
          <ac:chgData name="WILLIAM RICARDO AGUILAR PIÑA" userId="25538c52-b196-49fc-9025-2dd86a54f18a" providerId="ADAL" clId="{4A5495B3-AF50-4585-87DC-F5805D906F05}" dt="2020-03-09T22:48:35.554" v="76" actId="2711"/>
          <ac:spMkLst>
            <pc:docMk/>
            <pc:sldMk cId="2906007864" sldId="338"/>
            <ac:spMk id="75" creationId="{00000000-0000-0000-0000-000000000000}"/>
          </ac:spMkLst>
        </pc:spChg>
        <pc:spChg chg="mod">
          <ac:chgData name="WILLIAM RICARDO AGUILAR PIÑA" userId="25538c52-b196-49fc-9025-2dd86a54f18a" providerId="ADAL" clId="{4A5495B3-AF50-4585-87DC-F5805D906F05}" dt="2020-03-09T22:48:35.554" v="76" actId="2711"/>
          <ac:spMkLst>
            <pc:docMk/>
            <pc:sldMk cId="2906007864" sldId="338"/>
            <ac:spMk id="76" creationId="{00000000-0000-0000-0000-000000000000}"/>
          </ac:spMkLst>
        </pc:spChg>
        <pc:spChg chg="mod">
          <ac:chgData name="WILLIAM RICARDO AGUILAR PIÑA" userId="25538c52-b196-49fc-9025-2dd86a54f18a" providerId="ADAL" clId="{4A5495B3-AF50-4585-87DC-F5805D906F05}" dt="2020-03-09T22:48:35.554" v="76" actId="2711"/>
          <ac:spMkLst>
            <pc:docMk/>
            <pc:sldMk cId="2906007864" sldId="338"/>
            <ac:spMk id="80" creationId="{00000000-0000-0000-0000-000000000000}"/>
          </ac:spMkLst>
        </pc:spChg>
        <pc:spChg chg="mod">
          <ac:chgData name="WILLIAM RICARDO AGUILAR PIÑA" userId="25538c52-b196-49fc-9025-2dd86a54f18a" providerId="ADAL" clId="{4A5495B3-AF50-4585-87DC-F5805D906F05}" dt="2020-03-09T22:48:35.554" v="76" actId="2711"/>
          <ac:spMkLst>
            <pc:docMk/>
            <pc:sldMk cId="2906007864" sldId="338"/>
            <ac:spMk id="82" creationId="{00000000-0000-0000-0000-000000000000}"/>
          </ac:spMkLst>
        </pc:spChg>
        <pc:spChg chg="mod">
          <ac:chgData name="WILLIAM RICARDO AGUILAR PIÑA" userId="25538c52-b196-49fc-9025-2dd86a54f18a" providerId="ADAL" clId="{4A5495B3-AF50-4585-87DC-F5805D906F05}" dt="2020-03-09T22:48:35.554" v="76" actId="2711"/>
          <ac:spMkLst>
            <pc:docMk/>
            <pc:sldMk cId="2906007864" sldId="338"/>
            <ac:spMk id="22530" creationId="{00000000-0000-0000-0000-000000000000}"/>
          </ac:spMkLst>
        </pc:spChg>
      </pc:sldChg>
      <pc:sldChg chg="modSp">
        <pc:chgData name="WILLIAM RICARDO AGUILAR PIÑA" userId="25538c52-b196-49fc-9025-2dd86a54f18a" providerId="ADAL" clId="{4A5495B3-AF50-4585-87DC-F5805D906F05}" dt="2020-03-09T22:46:24.230" v="50" actId="2711"/>
        <pc:sldMkLst>
          <pc:docMk/>
          <pc:sldMk cId="1792304939" sldId="339"/>
        </pc:sldMkLst>
        <pc:spChg chg="mod">
          <ac:chgData name="WILLIAM RICARDO AGUILAR PIÑA" userId="25538c52-b196-49fc-9025-2dd86a54f18a" providerId="ADAL" clId="{4A5495B3-AF50-4585-87DC-F5805D906F05}" dt="2020-03-09T22:46:24.230" v="50" actId="2711"/>
          <ac:spMkLst>
            <pc:docMk/>
            <pc:sldMk cId="1792304939" sldId="339"/>
            <ac:spMk id="7" creationId="{00000000-0000-0000-0000-000000000000}"/>
          </ac:spMkLst>
        </pc:spChg>
        <pc:spChg chg="mod">
          <ac:chgData name="WILLIAM RICARDO AGUILAR PIÑA" userId="25538c52-b196-49fc-9025-2dd86a54f18a" providerId="ADAL" clId="{4A5495B3-AF50-4585-87DC-F5805D906F05}" dt="2020-03-09T22:46:24.230" v="50" actId="2711"/>
          <ac:spMkLst>
            <pc:docMk/>
            <pc:sldMk cId="1792304939" sldId="339"/>
            <ac:spMk id="8" creationId="{00000000-0000-0000-0000-000000000000}"/>
          </ac:spMkLst>
        </pc:spChg>
        <pc:spChg chg="mod">
          <ac:chgData name="WILLIAM RICARDO AGUILAR PIÑA" userId="25538c52-b196-49fc-9025-2dd86a54f18a" providerId="ADAL" clId="{4A5495B3-AF50-4585-87DC-F5805D906F05}" dt="2020-03-09T22:46:24.230" v="50" actId="2711"/>
          <ac:spMkLst>
            <pc:docMk/>
            <pc:sldMk cId="1792304939" sldId="339"/>
            <ac:spMk id="23" creationId="{DC3FF336-DEE3-47CB-914C-8B5C743637EE}"/>
          </ac:spMkLst>
        </pc:spChg>
        <pc:spChg chg="mod">
          <ac:chgData name="WILLIAM RICARDO AGUILAR PIÑA" userId="25538c52-b196-49fc-9025-2dd86a54f18a" providerId="ADAL" clId="{4A5495B3-AF50-4585-87DC-F5805D906F05}" dt="2020-03-09T22:46:24.230" v="50" actId="2711"/>
          <ac:spMkLst>
            <pc:docMk/>
            <pc:sldMk cId="1792304939" sldId="339"/>
            <ac:spMk id="25" creationId="{4A15E492-C23F-4675-86E0-FA97E9BDFB91}"/>
          </ac:spMkLst>
        </pc:spChg>
        <pc:spChg chg="mod">
          <ac:chgData name="WILLIAM RICARDO AGUILAR PIÑA" userId="25538c52-b196-49fc-9025-2dd86a54f18a" providerId="ADAL" clId="{4A5495B3-AF50-4585-87DC-F5805D906F05}" dt="2020-03-09T22:46:24.230" v="50" actId="2711"/>
          <ac:spMkLst>
            <pc:docMk/>
            <pc:sldMk cId="1792304939" sldId="339"/>
            <ac:spMk id="26" creationId="{A9DA871B-0AB3-426F-99B7-05B254624585}"/>
          </ac:spMkLst>
        </pc:spChg>
        <pc:spChg chg="mod">
          <ac:chgData name="WILLIAM RICARDO AGUILAR PIÑA" userId="25538c52-b196-49fc-9025-2dd86a54f18a" providerId="ADAL" clId="{4A5495B3-AF50-4585-87DC-F5805D906F05}" dt="2020-03-09T22:46:24.230" v="50" actId="2711"/>
          <ac:spMkLst>
            <pc:docMk/>
            <pc:sldMk cId="1792304939" sldId="339"/>
            <ac:spMk id="27" creationId="{BA535E96-F503-440E-A6C6-DE7BCAF45CB9}"/>
          </ac:spMkLst>
        </pc:spChg>
        <pc:spChg chg="mod">
          <ac:chgData name="WILLIAM RICARDO AGUILAR PIÑA" userId="25538c52-b196-49fc-9025-2dd86a54f18a" providerId="ADAL" clId="{4A5495B3-AF50-4585-87DC-F5805D906F05}" dt="2020-03-09T22:46:24.230" v="50" actId="2711"/>
          <ac:spMkLst>
            <pc:docMk/>
            <pc:sldMk cId="1792304939" sldId="339"/>
            <ac:spMk id="29" creationId="{9C3C380F-525D-41A8-9F97-740B551F11B9}"/>
          </ac:spMkLst>
        </pc:spChg>
        <pc:spChg chg="mod">
          <ac:chgData name="WILLIAM RICARDO AGUILAR PIÑA" userId="25538c52-b196-49fc-9025-2dd86a54f18a" providerId="ADAL" clId="{4A5495B3-AF50-4585-87DC-F5805D906F05}" dt="2020-03-09T22:46:24.230" v="50" actId="2711"/>
          <ac:spMkLst>
            <pc:docMk/>
            <pc:sldMk cId="1792304939" sldId="339"/>
            <ac:spMk id="31" creationId="{00000000-0000-0000-0000-000000000000}"/>
          </ac:spMkLst>
        </pc:spChg>
        <pc:spChg chg="mod">
          <ac:chgData name="WILLIAM RICARDO AGUILAR PIÑA" userId="25538c52-b196-49fc-9025-2dd86a54f18a" providerId="ADAL" clId="{4A5495B3-AF50-4585-87DC-F5805D906F05}" dt="2020-03-09T22:46:24.230" v="50" actId="2711"/>
          <ac:spMkLst>
            <pc:docMk/>
            <pc:sldMk cId="1792304939" sldId="339"/>
            <ac:spMk id="56" creationId="{00000000-0000-0000-0000-000000000000}"/>
          </ac:spMkLst>
        </pc:spChg>
        <pc:spChg chg="mod">
          <ac:chgData name="WILLIAM RICARDO AGUILAR PIÑA" userId="25538c52-b196-49fc-9025-2dd86a54f18a" providerId="ADAL" clId="{4A5495B3-AF50-4585-87DC-F5805D906F05}" dt="2020-03-09T22:46:24.230" v="50" actId="2711"/>
          <ac:spMkLst>
            <pc:docMk/>
            <pc:sldMk cId="1792304939" sldId="339"/>
            <ac:spMk id="69" creationId="{00000000-0000-0000-0000-000000000000}"/>
          </ac:spMkLst>
        </pc:spChg>
        <pc:spChg chg="mod">
          <ac:chgData name="WILLIAM RICARDO AGUILAR PIÑA" userId="25538c52-b196-49fc-9025-2dd86a54f18a" providerId="ADAL" clId="{4A5495B3-AF50-4585-87DC-F5805D906F05}" dt="2020-03-09T22:46:24.230" v="50" actId="2711"/>
          <ac:spMkLst>
            <pc:docMk/>
            <pc:sldMk cId="1792304939" sldId="339"/>
            <ac:spMk id="70" creationId="{00000000-0000-0000-0000-000000000000}"/>
          </ac:spMkLst>
        </pc:spChg>
        <pc:spChg chg="mod">
          <ac:chgData name="WILLIAM RICARDO AGUILAR PIÑA" userId="25538c52-b196-49fc-9025-2dd86a54f18a" providerId="ADAL" clId="{4A5495B3-AF50-4585-87DC-F5805D906F05}" dt="2020-03-09T22:46:24.230" v="50" actId="2711"/>
          <ac:spMkLst>
            <pc:docMk/>
            <pc:sldMk cId="1792304939" sldId="339"/>
            <ac:spMk id="75" creationId="{00000000-0000-0000-0000-000000000000}"/>
          </ac:spMkLst>
        </pc:spChg>
        <pc:spChg chg="mod">
          <ac:chgData name="WILLIAM RICARDO AGUILAR PIÑA" userId="25538c52-b196-49fc-9025-2dd86a54f18a" providerId="ADAL" clId="{4A5495B3-AF50-4585-87DC-F5805D906F05}" dt="2020-03-09T22:46:24.230" v="50" actId="2711"/>
          <ac:spMkLst>
            <pc:docMk/>
            <pc:sldMk cId="1792304939" sldId="339"/>
            <ac:spMk id="76" creationId="{00000000-0000-0000-0000-000000000000}"/>
          </ac:spMkLst>
        </pc:spChg>
        <pc:spChg chg="mod">
          <ac:chgData name="WILLIAM RICARDO AGUILAR PIÑA" userId="25538c52-b196-49fc-9025-2dd86a54f18a" providerId="ADAL" clId="{4A5495B3-AF50-4585-87DC-F5805D906F05}" dt="2020-03-09T22:46:24.230" v="50" actId="2711"/>
          <ac:spMkLst>
            <pc:docMk/>
            <pc:sldMk cId="1792304939" sldId="339"/>
            <ac:spMk id="22530" creationId="{00000000-0000-0000-0000-000000000000}"/>
          </ac:spMkLst>
        </pc:spChg>
      </pc:sldChg>
      <pc:sldChg chg="modSp">
        <pc:chgData name="WILLIAM RICARDO AGUILAR PIÑA" userId="25538c52-b196-49fc-9025-2dd86a54f18a" providerId="ADAL" clId="{4A5495B3-AF50-4585-87DC-F5805D906F05}" dt="2020-03-09T22:46:28.904" v="51" actId="2711"/>
        <pc:sldMkLst>
          <pc:docMk/>
          <pc:sldMk cId="1211333433" sldId="340"/>
        </pc:sldMkLst>
        <pc:spChg chg="mod">
          <ac:chgData name="WILLIAM RICARDO AGUILAR PIÑA" userId="25538c52-b196-49fc-9025-2dd86a54f18a" providerId="ADAL" clId="{4A5495B3-AF50-4585-87DC-F5805D906F05}" dt="2020-03-09T22:46:28.904" v="51" actId="2711"/>
          <ac:spMkLst>
            <pc:docMk/>
            <pc:sldMk cId="1211333433" sldId="340"/>
            <ac:spMk id="7" creationId="{00000000-0000-0000-0000-000000000000}"/>
          </ac:spMkLst>
        </pc:spChg>
        <pc:spChg chg="mod">
          <ac:chgData name="WILLIAM RICARDO AGUILAR PIÑA" userId="25538c52-b196-49fc-9025-2dd86a54f18a" providerId="ADAL" clId="{4A5495B3-AF50-4585-87DC-F5805D906F05}" dt="2020-03-09T22:46:28.904" v="51" actId="2711"/>
          <ac:spMkLst>
            <pc:docMk/>
            <pc:sldMk cId="1211333433" sldId="340"/>
            <ac:spMk id="8" creationId="{00000000-0000-0000-0000-000000000000}"/>
          </ac:spMkLst>
        </pc:spChg>
        <pc:spChg chg="mod">
          <ac:chgData name="WILLIAM RICARDO AGUILAR PIÑA" userId="25538c52-b196-49fc-9025-2dd86a54f18a" providerId="ADAL" clId="{4A5495B3-AF50-4585-87DC-F5805D906F05}" dt="2020-03-09T22:46:28.904" v="51" actId="2711"/>
          <ac:spMkLst>
            <pc:docMk/>
            <pc:sldMk cId="1211333433" sldId="340"/>
            <ac:spMk id="20" creationId="{00000000-0000-0000-0000-000000000000}"/>
          </ac:spMkLst>
        </pc:spChg>
        <pc:spChg chg="mod">
          <ac:chgData name="WILLIAM RICARDO AGUILAR PIÑA" userId="25538c52-b196-49fc-9025-2dd86a54f18a" providerId="ADAL" clId="{4A5495B3-AF50-4585-87DC-F5805D906F05}" dt="2020-03-09T22:46:28.904" v="51" actId="2711"/>
          <ac:spMkLst>
            <pc:docMk/>
            <pc:sldMk cId="1211333433" sldId="340"/>
            <ac:spMk id="21" creationId="{00000000-0000-0000-0000-000000000000}"/>
          </ac:spMkLst>
        </pc:spChg>
        <pc:spChg chg="mod">
          <ac:chgData name="WILLIAM RICARDO AGUILAR PIÑA" userId="25538c52-b196-49fc-9025-2dd86a54f18a" providerId="ADAL" clId="{4A5495B3-AF50-4585-87DC-F5805D906F05}" dt="2020-03-09T22:46:28.904" v="51" actId="2711"/>
          <ac:spMkLst>
            <pc:docMk/>
            <pc:sldMk cId="1211333433" sldId="340"/>
            <ac:spMk id="22" creationId="{00000000-0000-0000-0000-000000000000}"/>
          </ac:spMkLst>
        </pc:spChg>
        <pc:spChg chg="mod">
          <ac:chgData name="WILLIAM RICARDO AGUILAR PIÑA" userId="25538c52-b196-49fc-9025-2dd86a54f18a" providerId="ADAL" clId="{4A5495B3-AF50-4585-87DC-F5805D906F05}" dt="2020-03-09T22:46:28.904" v="51" actId="2711"/>
          <ac:spMkLst>
            <pc:docMk/>
            <pc:sldMk cId="1211333433" sldId="340"/>
            <ac:spMk id="24" creationId="{00000000-0000-0000-0000-000000000000}"/>
          </ac:spMkLst>
        </pc:spChg>
        <pc:spChg chg="mod">
          <ac:chgData name="WILLIAM RICARDO AGUILAR PIÑA" userId="25538c52-b196-49fc-9025-2dd86a54f18a" providerId="ADAL" clId="{4A5495B3-AF50-4585-87DC-F5805D906F05}" dt="2020-03-09T22:46:28.904" v="51" actId="2711"/>
          <ac:spMkLst>
            <pc:docMk/>
            <pc:sldMk cId="1211333433" sldId="340"/>
            <ac:spMk id="26" creationId="{00000000-0000-0000-0000-000000000000}"/>
          </ac:spMkLst>
        </pc:spChg>
        <pc:spChg chg="mod">
          <ac:chgData name="WILLIAM RICARDO AGUILAR PIÑA" userId="25538c52-b196-49fc-9025-2dd86a54f18a" providerId="ADAL" clId="{4A5495B3-AF50-4585-87DC-F5805D906F05}" dt="2020-03-09T22:46:28.904" v="51" actId="2711"/>
          <ac:spMkLst>
            <pc:docMk/>
            <pc:sldMk cId="1211333433" sldId="340"/>
            <ac:spMk id="29" creationId="{21DE958D-000B-4A5E-92BA-2D366FB8C3E1}"/>
          </ac:spMkLst>
        </pc:spChg>
        <pc:spChg chg="mod">
          <ac:chgData name="WILLIAM RICARDO AGUILAR PIÑA" userId="25538c52-b196-49fc-9025-2dd86a54f18a" providerId="ADAL" clId="{4A5495B3-AF50-4585-87DC-F5805D906F05}" dt="2020-03-09T22:46:28.904" v="51" actId="2711"/>
          <ac:spMkLst>
            <pc:docMk/>
            <pc:sldMk cId="1211333433" sldId="340"/>
            <ac:spMk id="32" creationId="{7E23FABE-1798-476D-8741-ECC86FCC0DBA}"/>
          </ac:spMkLst>
        </pc:spChg>
        <pc:spChg chg="mod">
          <ac:chgData name="WILLIAM RICARDO AGUILAR PIÑA" userId="25538c52-b196-49fc-9025-2dd86a54f18a" providerId="ADAL" clId="{4A5495B3-AF50-4585-87DC-F5805D906F05}" dt="2020-03-09T22:46:28.904" v="51" actId="2711"/>
          <ac:spMkLst>
            <pc:docMk/>
            <pc:sldMk cId="1211333433" sldId="340"/>
            <ac:spMk id="33" creationId="{018ADFC6-ACCD-418C-A7BA-27B09BFA44D5}"/>
          </ac:spMkLst>
        </pc:spChg>
        <pc:spChg chg="mod">
          <ac:chgData name="WILLIAM RICARDO AGUILAR PIÑA" userId="25538c52-b196-49fc-9025-2dd86a54f18a" providerId="ADAL" clId="{4A5495B3-AF50-4585-87DC-F5805D906F05}" dt="2020-03-09T22:46:28.904" v="51" actId="2711"/>
          <ac:spMkLst>
            <pc:docMk/>
            <pc:sldMk cId="1211333433" sldId="340"/>
            <ac:spMk id="34" creationId="{FC52A737-7160-4C91-B991-833FFB471F0E}"/>
          </ac:spMkLst>
        </pc:spChg>
        <pc:spChg chg="mod">
          <ac:chgData name="WILLIAM RICARDO AGUILAR PIÑA" userId="25538c52-b196-49fc-9025-2dd86a54f18a" providerId="ADAL" clId="{4A5495B3-AF50-4585-87DC-F5805D906F05}" dt="2020-03-09T22:46:28.904" v="51" actId="2711"/>
          <ac:spMkLst>
            <pc:docMk/>
            <pc:sldMk cId="1211333433" sldId="340"/>
            <ac:spMk id="35" creationId="{1392CEC6-A7AF-4894-A0F2-64E2313DEAD0}"/>
          </ac:spMkLst>
        </pc:spChg>
        <pc:spChg chg="mod">
          <ac:chgData name="WILLIAM RICARDO AGUILAR PIÑA" userId="25538c52-b196-49fc-9025-2dd86a54f18a" providerId="ADAL" clId="{4A5495B3-AF50-4585-87DC-F5805D906F05}" dt="2020-03-09T22:46:28.904" v="51" actId="2711"/>
          <ac:spMkLst>
            <pc:docMk/>
            <pc:sldMk cId="1211333433" sldId="340"/>
            <ac:spMk id="56" creationId="{00000000-0000-0000-0000-000000000000}"/>
          </ac:spMkLst>
        </pc:spChg>
        <pc:spChg chg="mod">
          <ac:chgData name="WILLIAM RICARDO AGUILAR PIÑA" userId="25538c52-b196-49fc-9025-2dd86a54f18a" providerId="ADAL" clId="{4A5495B3-AF50-4585-87DC-F5805D906F05}" dt="2020-03-09T22:46:28.904" v="51" actId="2711"/>
          <ac:spMkLst>
            <pc:docMk/>
            <pc:sldMk cId="1211333433" sldId="340"/>
            <ac:spMk id="69" creationId="{00000000-0000-0000-0000-000000000000}"/>
          </ac:spMkLst>
        </pc:spChg>
        <pc:spChg chg="mod">
          <ac:chgData name="WILLIAM RICARDO AGUILAR PIÑA" userId="25538c52-b196-49fc-9025-2dd86a54f18a" providerId="ADAL" clId="{4A5495B3-AF50-4585-87DC-F5805D906F05}" dt="2020-03-09T22:46:28.904" v="51" actId="2711"/>
          <ac:spMkLst>
            <pc:docMk/>
            <pc:sldMk cId="1211333433" sldId="340"/>
            <ac:spMk id="75" creationId="{00000000-0000-0000-0000-000000000000}"/>
          </ac:spMkLst>
        </pc:spChg>
        <pc:spChg chg="mod">
          <ac:chgData name="WILLIAM RICARDO AGUILAR PIÑA" userId="25538c52-b196-49fc-9025-2dd86a54f18a" providerId="ADAL" clId="{4A5495B3-AF50-4585-87DC-F5805D906F05}" dt="2020-03-09T22:46:28.904" v="51" actId="2711"/>
          <ac:spMkLst>
            <pc:docMk/>
            <pc:sldMk cId="1211333433" sldId="340"/>
            <ac:spMk id="22530" creationId="{00000000-0000-0000-0000-000000000000}"/>
          </ac:spMkLst>
        </pc:spChg>
      </pc:sldChg>
      <pc:sldChg chg="modSp">
        <pc:chgData name="WILLIAM RICARDO AGUILAR PIÑA" userId="25538c52-b196-49fc-9025-2dd86a54f18a" providerId="ADAL" clId="{4A5495B3-AF50-4585-87DC-F5805D906F05}" dt="2020-03-09T22:46:34.779" v="52" actId="2711"/>
        <pc:sldMkLst>
          <pc:docMk/>
          <pc:sldMk cId="4269723662" sldId="342"/>
        </pc:sldMkLst>
        <pc:spChg chg="mod">
          <ac:chgData name="WILLIAM RICARDO AGUILAR PIÑA" userId="25538c52-b196-49fc-9025-2dd86a54f18a" providerId="ADAL" clId="{4A5495B3-AF50-4585-87DC-F5805D906F05}" dt="2020-03-09T22:46:34.779" v="52" actId="2711"/>
          <ac:spMkLst>
            <pc:docMk/>
            <pc:sldMk cId="4269723662" sldId="342"/>
            <ac:spMk id="7" creationId="{00000000-0000-0000-0000-000000000000}"/>
          </ac:spMkLst>
        </pc:spChg>
        <pc:spChg chg="mod">
          <ac:chgData name="WILLIAM RICARDO AGUILAR PIÑA" userId="25538c52-b196-49fc-9025-2dd86a54f18a" providerId="ADAL" clId="{4A5495B3-AF50-4585-87DC-F5805D906F05}" dt="2020-03-09T22:46:34.779" v="52" actId="2711"/>
          <ac:spMkLst>
            <pc:docMk/>
            <pc:sldMk cId="4269723662" sldId="342"/>
            <ac:spMk id="8" creationId="{00000000-0000-0000-0000-000000000000}"/>
          </ac:spMkLst>
        </pc:spChg>
        <pc:spChg chg="mod">
          <ac:chgData name="WILLIAM RICARDO AGUILAR PIÑA" userId="25538c52-b196-49fc-9025-2dd86a54f18a" providerId="ADAL" clId="{4A5495B3-AF50-4585-87DC-F5805D906F05}" dt="2020-03-09T22:46:34.779" v="52" actId="2711"/>
          <ac:spMkLst>
            <pc:docMk/>
            <pc:sldMk cId="4269723662" sldId="342"/>
            <ac:spMk id="19" creationId="{00000000-0000-0000-0000-000000000000}"/>
          </ac:spMkLst>
        </pc:spChg>
        <pc:spChg chg="mod">
          <ac:chgData name="WILLIAM RICARDO AGUILAR PIÑA" userId="25538c52-b196-49fc-9025-2dd86a54f18a" providerId="ADAL" clId="{4A5495B3-AF50-4585-87DC-F5805D906F05}" dt="2020-03-09T22:46:34.779" v="52" actId="2711"/>
          <ac:spMkLst>
            <pc:docMk/>
            <pc:sldMk cId="4269723662" sldId="342"/>
            <ac:spMk id="20" creationId="{00000000-0000-0000-0000-000000000000}"/>
          </ac:spMkLst>
        </pc:spChg>
        <pc:spChg chg="mod">
          <ac:chgData name="WILLIAM RICARDO AGUILAR PIÑA" userId="25538c52-b196-49fc-9025-2dd86a54f18a" providerId="ADAL" clId="{4A5495B3-AF50-4585-87DC-F5805D906F05}" dt="2020-03-09T22:46:34.779" v="52" actId="2711"/>
          <ac:spMkLst>
            <pc:docMk/>
            <pc:sldMk cId="4269723662" sldId="342"/>
            <ac:spMk id="21" creationId="{00000000-0000-0000-0000-000000000000}"/>
          </ac:spMkLst>
        </pc:spChg>
        <pc:spChg chg="mod">
          <ac:chgData name="WILLIAM RICARDO AGUILAR PIÑA" userId="25538c52-b196-49fc-9025-2dd86a54f18a" providerId="ADAL" clId="{4A5495B3-AF50-4585-87DC-F5805D906F05}" dt="2020-03-09T22:46:34.779" v="52" actId="2711"/>
          <ac:spMkLst>
            <pc:docMk/>
            <pc:sldMk cId="4269723662" sldId="342"/>
            <ac:spMk id="23" creationId="{00000000-0000-0000-0000-000000000000}"/>
          </ac:spMkLst>
        </pc:spChg>
        <pc:spChg chg="mod">
          <ac:chgData name="WILLIAM RICARDO AGUILAR PIÑA" userId="25538c52-b196-49fc-9025-2dd86a54f18a" providerId="ADAL" clId="{4A5495B3-AF50-4585-87DC-F5805D906F05}" dt="2020-03-09T22:46:34.779" v="52" actId="2711"/>
          <ac:spMkLst>
            <pc:docMk/>
            <pc:sldMk cId="4269723662" sldId="342"/>
            <ac:spMk id="25" creationId="{00000000-0000-0000-0000-000000000000}"/>
          </ac:spMkLst>
        </pc:spChg>
        <pc:spChg chg="mod">
          <ac:chgData name="WILLIAM RICARDO AGUILAR PIÑA" userId="25538c52-b196-49fc-9025-2dd86a54f18a" providerId="ADAL" clId="{4A5495B3-AF50-4585-87DC-F5805D906F05}" dt="2020-03-09T22:46:34.779" v="52" actId="2711"/>
          <ac:spMkLst>
            <pc:docMk/>
            <pc:sldMk cId="4269723662" sldId="342"/>
            <ac:spMk id="27" creationId="{F2001D87-BCA0-40FA-99F2-D222CF6BA901}"/>
          </ac:spMkLst>
        </pc:spChg>
        <pc:spChg chg="mod">
          <ac:chgData name="WILLIAM RICARDO AGUILAR PIÑA" userId="25538c52-b196-49fc-9025-2dd86a54f18a" providerId="ADAL" clId="{4A5495B3-AF50-4585-87DC-F5805D906F05}" dt="2020-03-09T22:46:34.779" v="52" actId="2711"/>
          <ac:spMkLst>
            <pc:docMk/>
            <pc:sldMk cId="4269723662" sldId="342"/>
            <ac:spMk id="31" creationId="{E22877EF-695C-467F-A472-5DCA798A0AD4}"/>
          </ac:spMkLst>
        </pc:spChg>
        <pc:spChg chg="mod">
          <ac:chgData name="WILLIAM RICARDO AGUILAR PIÑA" userId="25538c52-b196-49fc-9025-2dd86a54f18a" providerId="ADAL" clId="{4A5495B3-AF50-4585-87DC-F5805D906F05}" dt="2020-03-09T22:46:34.779" v="52" actId="2711"/>
          <ac:spMkLst>
            <pc:docMk/>
            <pc:sldMk cId="4269723662" sldId="342"/>
            <ac:spMk id="32" creationId="{82578582-7F4A-499B-9E2E-252978A021D9}"/>
          </ac:spMkLst>
        </pc:spChg>
        <pc:spChg chg="mod">
          <ac:chgData name="WILLIAM RICARDO AGUILAR PIÑA" userId="25538c52-b196-49fc-9025-2dd86a54f18a" providerId="ADAL" clId="{4A5495B3-AF50-4585-87DC-F5805D906F05}" dt="2020-03-09T22:46:34.779" v="52" actId="2711"/>
          <ac:spMkLst>
            <pc:docMk/>
            <pc:sldMk cId="4269723662" sldId="342"/>
            <ac:spMk id="33" creationId="{8BBF560B-88A3-4400-B672-614A0572AAE3}"/>
          </ac:spMkLst>
        </pc:spChg>
        <pc:spChg chg="mod">
          <ac:chgData name="WILLIAM RICARDO AGUILAR PIÑA" userId="25538c52-b196-49fc-9025-2dd86a54f18a" providerId="ADAL" clId="{4A5495B3-AF50-4585-87DC-F5805D906F05}" dt="2020-03-09T22:46:34.779" v="52" actId="2711"/>
          <ac:spMkLst>
            <pc:docMk/>
            <pc:sldMk cId="4269723662" sldId="342"/>
            <ac:spMk id="34" creationId="{13F28805-B944-4D29-8A81-2FACC73055F0}"/>
          </ac:spMkLst>
        </pc:spChg>
        <pc:spChg chg="mod">
          <ac:chgData name="WILLIAM RICARDO AGUILAR PIÑA" userId="25538c52-b196-49fc-9025-2dd86a54f18a" providerId="ADAL" clId="{4A5495B3-AF50-4585-87DC-F5805D906F05}" dt="2020-03-09T22:46:34.779" v="52" actId="2711"/>
          <ac:spMkLst>
            <pc:docMk/>
            <pc:sldMk cId="4269723662" sldId="342"/>
            <ac:spMk id="56" creationId="{00000000-0000-0000-0000-000000000000}"/>
          </ac:spMkLst>
        </pc:spChg>
        <pc:spChg chg="mod">
          <ac:chgData name="WILLIAM RICARDO AGUILAR PIÑA" userId="25538c52-b196-49fc-9025-2dd86a54f18a" providerId="ADAL" clId="{4A5495B3-AF50-4585-87DC-F5805D906F05}" dt="2020-03-09T22:46:34.779" v="52" actId="2711"/>
          <ac:spMkLst>
            <pc:docMk/>
            <pc:sldMk cId="4269723662" sldId="342"/>
            <ac:spMk id="69" creationId="{00000000-0000-0000-0000-000000000000}"/>
          </ac:spMkLst>
        </pc:spChg>
        <pc:spChg chg="mod">
          <ac:chgData name="WILLIAM RICARDO AGUILAR PIÑA" userId="25538c52-b196-49fc-9025-2dd86a54f18a" providerId="ADAL" clId="{4A5495B3-AF50-4585-87DC-F5805D906F05}" dt="2020-03-09T22:46:34.779" v="52" actId="2711"/>
          <ac:spMkLst>
            <pc:docMk/>
            <pc:sldMk cId="4269723662" sldId="342"/>
            <ac:spMk id="75" creationId="{00000000-0000-0000-0000-000000000000}"/>
          </ac:spMkLst>
        </pc:spChg>
        <pc:spChg chg="mod">
          <ac:chgData name="WILLIAM RICARDO AGUILAR PIÑA" userId="25538c52-b196-49fc-9025-2dd86a54f18a" providerId="ADAL" clId="{4A5495B3-AF50-4585-87DC-F5805D906F05}" dt="2020-03-09T22:46:34.779" v="52" actId="2711"/>
          <ac:spMkLst>
            <pc:docMk/>
            <pc:sldMk cId="4269723662" sldId="342"/>
            <ac:spMk id="22530" creationId="{00000000-0000-0000-0000-000000000000}"/>
          </ac:spMkLst>
        </pc:spChg>
      </pc:sldChg>
      <pc:sldChg chg="modSp">
        <pc:chgData name="WILLIAM RICARDO AGUILAR PIÑA" userId="25538c52-b196-49fc-9025-2dd86a54f18a" providerId="ADAL" clId="{4A5495B3-AF50-4585-87DC-F5805D906F05}" dt="2020-03-09T22:46:39.896" v="53" actId="2711"/>
        <pc:sldMkLst>
          <pc:docMk/>
          <pc:sldMk cId="434194611" sldId="343"/>
        </pc:sldMkLst>
        <pc:spChg chg="mod">
          <ac:chgData name="WILLIAM RICARDO AGUILAR PIÑA" userId="25538c52-b196-49fc-9025-2dd86a54f18a" providerId="ADAL" clId="{4A5495B3-AF50-4585-87DC-F5805D906F05}" dt="2020-03-09T22:46:39.896" v="53" actId="2711"/>
          <ac:spMkLst>
            <pc:docMk/>
            <pc:sldMk cId="434194611" sldId="343"/>
            <ac:spMk id="7" creationId="{00000000-0000-0000-0000-000000000000}"/>
          </ac:spMkLst>
        </pc:spChg>
        <pc:spChg chg="mod">
          <ac:chgData name="WILLIAM RICARDO AGUILAR PIÑA" userId="25538c52-b196-49fc-9025-2dd86a54f18a" providerId="ADAL" clId="{4A5495B3-AF50-4585-87DC-F5805D906F05}" dt="2020-03-09T22:46:39.896" v="53" actId="2711"/>
          <ac:spMkLst>
            <pc:docMk/>
            <pc:sldMk cId="434194611" sldId="343"/>
            <ac:spMk id="8" creationId="{00000000-0000-0000-0000-000000000000}"/>
          </ac:spMkLst>
        </pc:spChg>
        <pc:spChg chg="mod">
          <ac:chgData name="WILLIAM RICARDO AGUILAR PIÑA" userId="25538c52-b196-49fc-9025-2dd86a54f18a" providerId="ADAL" clId="{4A5495B3-AF50-4585-87DC-F5805D906F05}" dt="2020-03-09T22:46:39.896" v="53" actId="2711"/>
          <ac:spMkLst>
            <pc:docMk/>
            <pc:sldMk cId="434194611" sldId="343"/>
            <ac:spMk id="19" creationId="{00000000-0000-0000-0000-000000000000}"/>
          </ac:spMkLst>
        </pc:spChg>
        <pc:spChg chg="mod">
          <ac:chgData name="WILLIAM RICARDO AGUILAR PIÑA" userId="25538c52-b196-49fc-9025-2dd86a54f18a" providerId="ADAL" clId="{4A5495B3-AF50-4585-87DC-F5805D906F05}" dt="2020-03-09T22:46:39.896" v="53" actId="2711"/>
          <ac:spMkLst>
            <pc:docMk/>
            <pc:sldMk cId="434194611" sldId="343"/>
            <ac:spMk id="20" creationId="{00000000-0000-0000-0000-000000000000}"/>
          </ac:spMkLst>
        </pc:spChg>
        <pc:spChg chg="mod">
          <ac:chgData name="WILLIAM RICARDO AGUILAR PIÑA" userId="25538c52-b196-49fc-9025-2dd86a54f18a" providerId="ADAL" clId="{4A5495B3-AF50-4585-87DC-F5805D906F05}" dt="2020-03-09T22:46:39.896" v="53" actId="2711"/>
          <ac:spMkLst>
            <pc:docMk/>
            <pc:sldMk cId="434194611" sldId="343"/>
            <ac:spMk id="21" creationId="{00000000-0000-0000-0000-000000000000}"/>
          </ac:spMkLst>
        </pc:spChg>
        <pc:spChg chg="mod">
          <ac:chgData name="WILLIAM RICARDO AGUILAR PIÑA" userId="25538c52-b196-49fc-9025-2dd86a54f18a" providerId="ADAL" clId="{4A5495B3-AF50-4585-87DC-F5805D906F05}" dt="2020-03-09T22:46:39.896" v="53" actId="2711"/>
          <ac:spMkLst>
            <pc:docMk/>
            <pc:sldMk cId="434194611" sldId="343"/>
            <ac:spMk id="23" creationId="{00000000-0000-0000-0000-000000000000}"/>
          </ac:spMkLst>
        </pc:spChg>
        <pc:spChg chg="mod">
          <ac:chgData name="WILLIAM RICARDO AGUILAR PIÑA" userId="25538c52-b196-49fc-9025-2dd86a54f18a" providerId="ADAL" clId="{4A5495B3-AF50-4585-87DC-F5805D906F05}" dt="2020-03-09T22:46:39.896" v="53" actId="2711"/>
          <ac:spMkLst>
            <pc:docMk/>
            <pc:sldMk cId="434194611" sldId="343"/>
            <ac:spMk id="25" creationId="{00000000-0000-0000-0000-000000000000}"/>
          </ac:spMkLst>
        </pc:spChg>
        <pc:spChg chg="mod">
          <ac:chgData name="WILLIAM RICARDO AGUILAR PIÑA" userId="25538c52-b196-49fc-9025-2dd86a54f18a" providerId="ADAL" clId="{4A5495B3-AF50-4585-87DC-F5805D906F05}" dt="2020-03-09T22:46:39.896" v="53" actId="2711"/>
          <ac:spMkLst>
            <pc:docMk/>
            <pc:sldMk cId="434194611" sldId="343"/>
            <ac:spMk id="27" creationId="{9EAB56B2-9E1C-46A7-9839-2F746334D369}"/>
          </ac:spMkLst>
        </pc:spChg>
        <pc:spChg chg="mod">
          <ac:chgData name="WILLIAM RICARDO AGUILAR PIÑA" userId="25538c52-b196-49fc-9025-2dd86a54f18a" providerId="ADAL" clId="{4A5495B3-AF50-4585-87DC-F5805D906F05}" dt="2020-03-09T22:46:39.896" v="53" actId="2711"/>
          <ac:spMkLst>
            <pc:docMk/>
            <pc:sldMk cId="434194611" sldId="343"/>
            <ac:spMk id="31" creationId="{BDCDA5CE-96D2-409A-912C-C26682361352}"/>
          </ac:spMkLst>
        </pc:spChg>
        <pc:spChg chg="mod">
          <ac:chgData name="WILLIAM RICARDO AGUILAR PIÑA" userId="25538c52-b196-49fc-9025-2dd86a54f18a" providerId="ADAL" clId="{4A5495B3-AF50-4585-87DC-F5805D906F05}" dt="2020-03-09T22:46:39.896" v="53" actId="2711"/>
          <ac:spMkLst>
            <pc:docMk/>
            <pc:sldMk cId="434194611" sldId="343"/>
            <ac:spMk id="32" creationId="{61823E69-E0BB-4B81-9169-FCEF183DD8D5}"/>
          </ac:spMkLst>
        </pc:spChg>
        <pc:spChg chg="mod">
          <ac:chgData name="WILLIAM RICARDO AGUILAR PIÑA" userId="25538c52-b196-49fc-9025-2dd86a54f18a" providerId="ADAL" clId="{4A5495B3-AF50-4585-87DC-F5805D906F05}" dt="2020-03-09T22:46:39.896" v="53" actId="2711"/>
          <ac:spMkLst>
            <pc:docMk/>
            <pc:sldMk cId="434194611" sldId="343"/>
            <ac:spMk id="33" creationId="{A5329E51-DE6A-49D9-9BC3-2F11A34F8DC9}"/>
          </ac:spMkLst>
        </pc:spChg>
        <pc:spChg chg="mod">
          <ac:chgData name="WILLIAM RICARDO AGUILAR PIÑA" userId="25538c52-b196-49fc-9025-2dd86a54f18a" providerId="ADAL" clId="{4A5495B3-AF50-4585-87DC-F5805D906F05}" dt="2020-03-09T22:46:39.896" v="53" actId="2711"/>
          <ac:spMkLst>
            <pc:docMk/>
            <pc:sldMk cId="434194611" sldId="343"/>
            <ac:spMk id="34" creationId="{C66A35B6-EDC6-46C0-A325-932003BADEAB}"/>
          </ac:spMkLst>
        </pc:spChg>
        <pc:spChg chg="mod">
          <ac:chgData name="WILLIAM RICARDO AGUILAR PIÑA" userId="25538c52-b196-49fc-9025-2dd86a54f18a" providerId="ADAL" clId="{4A5495B3-AF50-4585-87DC-F5805D906F05}" dt="2020-03-09T22:46:39.896" v="53" actId="2711"/>
          <ac:spMkLst>
            <pc:docMk/>
            <pc:sldMk cId="434194611" sldId="343"/>
            <ac:spMk id="56" creationId="{00000000-0000-0000-0000-000000000000}"/>
          </ac:spMkLst>
        </pc:spChg>
        <pc:spChg chg="mod">
          <ac:chgData name="WILLIAM RICARDO AGUILAR PIÑA" userId="25538c52-b196-49fc-9025-2dd86a54f18a" providerId="ADAL" clId="{4A5495B3-AF50-4585-87DC-F5805D906F05}" dt="2020-03-09T22:46:39.896" v="53" actId="2711"/>
          <ac:spMkLst>
            <pc:docMk/>
            <pc:sldMk cId="434194611" sldId="343"/>
            <ac:spMk id="69" creationId="{00000000-0000-0000-0000-000000000000}"/>
          </ac:spMkLst>
        </pc:spChg>
        <pc:spChg chg="mod">
          <ac:chgData name="WILLIAM RICARDO AGUILAR PIÑA" userId="25538c52-b196-49fc-9025-2dd86a54f18a" providerId="ADAL" clId="{4A5495B3-AF50-4585-87DC-F5805D906F05}" dt="2020-03-09T22:46:39.896" v="53" actId="2711"/>
          <ac:spMkLst>
            <pc:docMk/>
            <pc:sldMk cId="434194611" sldId="343"/>
            <ac:spMk id="75" creationId="{00000000-0000-0000-0000-000000000000}"/>
          </ac:spMkLst>
        </pc:spChg>
        <pc:spChg chg="mod">
          <ac:chgData name="WILLIAM RICARDO AGUILAR PIÑA" userId="25538c52-b196-49fc-9025-2dd86a54f18a" providerId="ADAL" clId="{4A5495B3-AF50-4585-87DC-F5805D906F05}" dt="2020-03-09T22:46:39.896" v="53" actId="2711"/>
          <ac:spMkLst>
            <pc:docMk/>
            <pc:sldMk cId="434194611" sldId="343"/>
            <ac:spMk id="22530" creationId="{00000000-0000-0000-0000-000000000000}"/>
          </ac:spMkLst>
        </pc:spChg>
      </pc:sldChg>
      <pc:sldChg chg="modSp">
        <pc:chgData name="WILLIAM RICARDO AGUILAR PIÑA" userId="25538c52-b196-49fc-9025-2dd86a54f18a" providerId="ADAL" clId="{4A5495B3-AF50-4585-87DC-F5805D906F05}" dt="2020-03-09T22:46:45.256" v="54" actId="2711"/>
        <pc:sldMkLst>
          <pc:docMk/>
          <pc:sldMk cId="2122032984" sldId="344"/>
        </pc:sldMkLst>
        <pc:spChg chg="mod">
          <ac:chgData name="WILLIAM RICARDO AGUILAR PIÑA" userId="25538c52-b196-49fc-9025-2dd86a54f18a" providerId="ADAL" clId="{4A5495B3-AF50-4585-87DC-F5805D906F05}" dt="2020-03-09T22:46:45.256" v="54" actId="2711"/>
          <ac:spMkLst>
            <pc:docMk/>
            <pc:sldMk cId="2122032984" sldId="344"/>
            <ac:spMk id="7" creationId="{00000000-0000-0000-0000-000000000000}"/>
          </ac:spMkLst>
        </pc:spChg>
        <pc:spChg chg="mod">
          <ac:chgData name="WILLIAM RICARDO AGUILAR PIÑA" userId="25538c52-b196-49fc-9025-2dd86a54f18a" providerId="ADAL" clId="{4A5495B3-AF50-4585-87DC-F5805D906F05}" dt="2020-03-09T22:46:45.256" v="54" actId="2711"/>
          <ac:spMkLst>
            <pc:docMk/>
            <pc:sldMk cId="2122032984" sldId="344"/>
            <ac:spMk id="8" creationId="{00000000-0000-0000-0000-000000000000}"/>
          </ac:spMkLst>
        </pc:spChg>
        <pc:spChg chg="mod">
          <ac:chgData name="WILLIAM RICARDO AGUILAR PIÑA" userId="25538c52-b196-49fc-9025-2dd86a54f18a" providerId="ADAL" clId="{4A5495B3-AF50-4585-87DC-F5805D906F05}" dt="2020-03-09T22:46:45.256" v="54" actId="2711"/>
          <ac:spMkLst>
            <pc:docMk/>
            <pc:sldMk cId="2122032984" sldId="344"/>
            <ac:spMk id="19" creationId="{6790143F-A78B-41B0-874B-26FBEF2A43BA}"/>
          </ac:spMkLst>
        </pc:spChg>
        <pc:spChg chg="mod">
          <ac:chgData name="WILLIAM RICARDO AGUILAR PIÑA" userId="25538c52-b196-49fc-9025-2dd86a54f18a" providerId="ADAL" clId="{4A5495B3-AF50-4585-87DC-F5805D906F05}" dt="2020-03-09T22:46:45.256" v="54" actId="2711"/>
          <ac:spMkLst>
            <pc:docMk/>
            <pc:sldMk cId="2122032984" sldId="344"/>
            <ac:spMk id="21" creationId="{07C7A5E7-5FA2-4DBC-84B4-F2B8A755CBD4}"/>
          </ac:spMkLst>
        </pc:spChg>
        <pc:spChg chg="mod">
          <ac:chgData name="WILLIAM RICARDO AGUILAR PIÑA" userId="25538c52-b196-49fc-9025-2dd86a54f18a" providerId="ADAL" clId="{4A5495B3-AF50-4585-87DC-F5805D906F05}" dt="2020-03-09T22:46:45.256" v="54" actId="2711"/>
          <ac:spMkLst>
            <pc:docMk/>
            <pc:sldMk cId="2122032984" sldId="344"/>
            <ac:spMk id="22" creationId="{E54951D5-058E-4975-9BE9-EE61E0CAFC82}"/>
          </ac:spMkLst>
        </pc:spChg>
        <pc:spChg chg="mod">
          <ac:chgData name="WILLIAM RICARDO AGUILAR PIÑA" userId="25538c52-b196-49fc-9025-2dd86a54f18a" providerId="ADAL" clId="{4A5495B3-AF50-4585-87DC-F5805D906F05}" dt="2020-03-09T22:46:45.256" v="54" actId="2711"/>
          <ac:spMkLst>
            <pc:docMk/>
            <pc:sldMk cId="2122032984" sldId="344"/>
            <ac:spMk id="23" creationId="{D94D2F7E-1230-4D60-AF2D-B01D1B53A9DD}"/>
          </ac:spMkLst>
        </pc:spChg>
        <pc:spChg chg="mod">
          <ac:chgData name="WILLIAM RICARDO AGUILAR PIÑA" userId="25538c52-b196-49fc-9025-2dd86a54f18a" providerId="ADAL" clId="{4A5495B3-AF50-4585-87DC-F5805D906F05}" dt="2020-03-09T22:46:45.256" v="54" actId="2711"/>
          <ac:spMkLst>
            <pc:docMk/>
            <pc:sldMk cId="2122032984" sldId="344"/>
            <ac:spMk id="24" creationId="{6D9BE081-8978-4C43-B4AF-49147E7BEDCA}"/>
          </ac:spMkLst>
        </pc:spChg>
        <pc:spChg chg="mod">
          <ac:chgData name="WILLIAM RICARDO AGUILAR PIÑA" userId="25538c52-b196-49fc-9025-2dd86a54f18a" providerId="ADAL" clId="{4A5495B3-AF50-4585-87DC-F5805D906F05}" dt="2020-03-09T22:46:45.256" v="54" actId="2711"/>
          <ac:spMkLst>
            <pc:docMk/>
            <pc:sldMk cId="2122032984" sldId="344"/>
            <ac:spMk id="56" creationId="{00000000-0000-0000-0000-000000000000}"/>
          </ac:spMkLst>
        </pc:spChg>
        <pc:spChg chg="mod">
          <ac:chgData name="WILLIAM RICARDO AGUILAR PIÑA" userId="25538c52-b196-49fc-9025-2dd86a54f18a" providerId="ADAL" clId="{4A5495B3-AF50-4585-87DC-F5805D906F05}" dt="2020-03-09T22:46:45.256" v="54" actId="2711"/>
          <ac:spMkLst>
            <pc:docMk/>
            <pc:sldMk cId="2122032984" sldId="344"/>
            <ac:spMk id="69" creationId="{00000000-0000-0000-0000-000000000000}"/>
          </ac:spMkLst>
        </pc:spChg>
        <pc:spChg chg="mod">
          <ac:chgData name="WILLIAM RICARDO AGUILAR PIÑA" userId="25538c52-b196-49fc-9025-2dd86a54f18a" providerId="ADAL" clId="{4A5495B3-AF50-4585-87DC-F5805D906F05}" dt="2020-03-09T22:46:45.256" v="54" actId="2711"/>
          <ac:spMkLst>
            <pc:docMk/>
            <pc:sldMk cId="2122032984" sldId="344"/>
            <ac:spMk id="75" creationId="{00000000-0000-0000-0000-000000000000}"/>
          </ac:spMkLst>
        </pc:spChg>
        <pc:spChg chg="mod">
          <ac:chgData name="WILLIAM RICARDO AGUILAR PIÑA" userId="25538c52-b196-49fc-9025-2dd86a54f18a" providerId="ADAL" clId="{4A5495B3-AF50-4585-87DC-F5805D906F05}" dt="2020-03-09T22:46:45.256" v="54" actId="2711"/>
          <ac:spMkLst>
            <pc:docMk/>
            <pc:sldMk cId="2122032984" sldId="344"/>
            <ac:spMk id="22530" creationId="{00000000-0000-0000-0000-000000000000}"/>
          </ac:spMkLst>
        </pc:spChg>
      </pc:sldChg>
      <pc:sldChg chg="modSp">
        <pc:chgData name="WILLIAM RICARDO AGUILAR PIÑA" userId="25538c52-b196-49fc-9025-2dd86a54f18a" providerId="ADAL" clId="{4A5495B3-AF50-4585-87DC-F5805D906F05}" dt="2020-03-09T22:46:55.069" v="57" actId="2711"/>
        <pc:sldMkLst>
          <pc:docMk/>
          <pc:sldMk cId="4141193977" sldId="345"/>
        </pc:sldMkLst>
        <pc:spChg chg="mod">
          <ac:chgData name="WILLIAM RICARDO AGUILAR PIÑA" userId="25538c52-b196-49fc-9025-2dd86a54f18a" providerId="ADAL" clId="{4A5495B3-AF50-4585-87DC-F5805D906F05}" dt="2020-03-09T22:46:55.069" v="57" actId="2711"/>
          <ac:spMkLst>
            <pc:docMk/>
            <pc:sldMk cId="4141193977" sldId="345"/>
            <ac:spMk id="6" creationId="{B17E3050-5864-4B2F-9C06-03271CD451F4}"/>
          </ac:spMkLst>
        </pc:spChg>
        <pc:spChg chg="mod">
          <ac:chgData name="WILLIAM RICARDO AGUILAR PIÑA" userId="25538c52-b196-49fc-9025-2dd86a54f18a" providerId="ADAL" clId="{4A5495B3-AF50-4585-87DC-F5805D906F05}" dt="2020-03-09T22:46:55.069" v="57" actId="2711"/>
          <ac:spMkLst>
            <pc:docMk/>
            <pc:sldMk cId="4141193977" sldId="345"/>
            <ac:spMk id="8" creationId="{00000000-0000-0000-0000-000000000000}"/>
          </ac:spMkLst>
        </pc:spChg>
        <pc:spChg chg="mod">
          <ac:chgData name="WILLIAM RICARDO AGUILAR PIÑA" userId="25538c52-b196-49fc-9025-2dd86a54f18a" providerId="ADAL" clId="{4A5495B3-AF50-4585-87DC-F5805D906F05}" dt="2020-03-09T22:46:55.069" v="57" actId="2711"/>
          <ac:spMkLst>
            <pc:docMk/>
            <pc:sldMk cId="4141193977" sldId="345"/>
            <ac:spMk id="22530" creationId="{00000000-0000-0000-0000-000000000000}"/>
          </ac:spMkLst>
        </pc:spChg>
      </pc:sldChg>
      <pc:sldChg chg="modSp">
        <pc:chgData name="WILLIAM RICARDO AGUILAR PIÑA" userId="25538c52-b196-49fc-9025-2dd86a54f18a" providerId="ADAL" clId="{4A5495B3-AF50-4585-87DC-F5805D906F05}" dt="2020-03-09T22:47:04.118" v="59" actId="2711"/>
        <pc:sldMkLst>
          <pc:docMk/>
          <pc:sldMk cId="3169464368" sldId="346"/>
        </pc:sldMkLst>
        <pc:spChg chg="mod">
          <ac:chgData name="WILLIAM RICARDO AGUILAR PIÑA" userId="25538c52-b196-49fc-9025-2dd86a54f18a" providerId="ADAL" clId="{4A5495B3-AF50-4585-87DC-F5805D906F05}" dt="2020-03-09T22:47:04.118" v="59" actId="2711"/>
          <ac:spMkLst>
            <pc:docMk/>
            <pc:sldMk cId="3169464368" sldId="346"/>
            <ac:spMk id="6" creationId="{039A4E07-84C2-4DC5-81CD-3B740BC20168}"/>
          </ac:spMkLst>
        </pc:spChg>
        <pc:spChg chg="mod">
          <ac:chgData name="WILLIAM RICARDO AGUILAR PIÑA" userId="25538c52-b196-49fc-9025-2dd86a54f18a" providerId="ADAL" clId="{4A5495B3-AF50-4585-87DC-F5805D906F05}" dt="2020-03-09T22:47:04.118" v="59" actId="2711"/>
          <ac:spMkLst>
            <pc:docMk/>
            <pc:sldMk cId="3169464368" sldId="346"/>
            <ac:spMk id="8" creationId="{00000000-0000-0000-0000-000000000000}"/>
          </ac:spMkLst>
        </pc:spChg>
        <pc:spChg chg="mod">
          <ac:chgData name="WILLIAM RICARDO AGUILAR PIÑA" userId="25538c52-b196-49fc-9025-2dd86a54f18a" providerId="ADAL" clId="{4A5495B3-AF50-4585-87DC-F5805D906F05}" dt="2020-03-09T22:47:04.118" v="59" actId="2711"/>
          <ac:spMkLst>
            <pc:docMk/>
            <pc:sldMk cId="3169464368" sldId="346"/>
            <ac:spMk id="22530" creationId="{00000000-0000-0000-0000-000000000000}"/>
          </ac:spMkLst>
        </pc:spChg>
      </pc:sldChg>
      <pc:sldChg chg="modSp">
        <pc:chgData name="WILLIAM RICARDO AGUILAR PIÑA" userId="25538c52-b196-49fc-9025-2dd86a54f18a" providerId="ADAL" clId="{4A5495B3-AF50-4585-87DC-F5805D906F05}" dt="2020-03-09T22:42:50.291" v="8" actId="20577"/>
        <pc:sldMkLst>
          <pc:docMk/>
          <pc:sldMk cId="0" sldId="384"/>
        </pc:sldMkLst>
        <pc:spChg chg="mod">
          <ac:chgData name="WILLIAM RICARDO AGUILAR PIÑA" userId="25538c52-b196-49fc-9025-2dd86a54f18a" providerId="ADAL" clId="{4A5495B3-AF50-4585-87DC-F5805D906F05}" dt="2020-03-09T22:42:50.291" v="8" actId="20577"/>
          <ac:spMkLst>
            <pc:docMk/>
            <pc:sldMk cId="0" sldId="384"/>
            <ac:spMk id="7" creationId="{00000000-0000-0000-0000-000000000000}"/>
          </ac:spMkLst>
        </pc:spChg>
        <pc:spChg chg="mod">
          <ac:chgData name="WILLIAM RICARDO AGUILAR PIÑA" userId="25538c52-b196-49fc-9025-2dd86a54f18a" providerId="ADAL" clId="{4A5495B3-AF50-4585-87DC-F5805D906F05}" dt="2020-03-09T22:42:38.028" v="0" actId="2711"/>
          <ac:spMkLst>
            <pc:docMk/>
            <pc:sldMk cId="0" sldId="384"/>
            <ac:spMk id="8" creationId="{00000000-0000-0000-0000-000000000000}"/>
          </ac:spMkLst>
        </pc:spChg>
        <pc:spChg chg="mod">
          <ac:chgData name="WILLIAM RICARDO AGUILAR PIÑA" userId="25538c52-b196-49fc-9025-2dd86a54f18a" providerId="ADAL" clId="{4A5495B3-AF50-4585-87DC-F5805D906F05}" dt="2020-03-09T22:42:38.028" v="0" actId="2711"/>
          <ac:spMkLst>
            <pc:docMk/>
            <pc:sldMk cId="0" sldId="384"/>
            <ac:spMk id="11" creationId="{1E03544A-593E-4919-A321-1A5422B703A8}"/>
          </ac:spMkLst>
        </pc:spChg>
        <pc:spChg chg="mod">
          <ac:chgData name="WILLIAM RICARDO AGUILAR PIÑA" userId="25538c52-b196-49fc-9025-2dd86a54f18a" providerId="ADAL" clId="{4A5495B3-AF50-4585-87DC-F5805D906F05}" dt="2020-03-09T22:42:38.028" v="0" actId="2711"/>
          <ac:spMkLst>
            <pc:docMk/>
            <pc:sldMk cId="0" sldId="384"/>
            <ac:spMk id="13" creationId="{00000000-0000-0000-0000-000000000000}"/>
          </ac:spMkLst>
        </pc:spChg>
      </pc:sldChg>
    </pc:docChg>
  </pc:docChgLst>
  <pc:docChgLst>
    <pc:chgData name="WILLIAM RICARDO AGUILAR PIÑA" userId="25538c52-b196-49fc-9025-2dd86a54f18a" providerId="ADAL" clId="{39E130A4-3122-4FA6-BAE7-E3FBD07B1EA0}"/>
    <pc:docChg chg="modSld">
      <pc:chgData name="WILLIAM RICARDO AGUILAR PIÑA" userId="25538c52-b196-49fc-9025-2dd86a54f18a" providerId="ADAL" clId="{39E130A4-3122-4FA6-BAE7-E3FBD07B1EA0}" dt="2020-05-02T14:04:02.073" v="0" actId="113"/>
      <pc:docMkLst>
        <pc:docMk/>
      </pc:docMkLst>
      <pc:sldChg chg="modSp">
        <pc:chgData name="WILLIAM RICARDO AGUILAR PIÑA" userId="25538c52-b196-49fc-9025-2dd86a54f18a" providerId="ADAL" clId="{39E130A4-3122-4FA6-BAE7-E3FBD07B1EA0}" dt="2020-05-02T14:04:02.073" v="0" actId="113"/>
        <pc:sldMkLst>
          <pc:docMk/>
          <pc:sldMk cId="0" sldId="384"/>
        </pc:sldMkLst>
        <pc:spChg chg="mod">
          <ac:chgData name="WILLIAM RICARDO AGUILAR PIÑA" userId="25538c52-b196-49fc-9025-2dd86a54f18a" providerId="ADAL" clId="{39E130A4-3122-4FA6-BAE7-E3FBD07B1EA0}" dt="2020-05-02T14:04:02.073" v="0" actId="113"/>
          <ac:spMkLst>
            <pc:docMk/>
            <pc:sldMk cId="0" sldId="384"/>
            <ac:spMk id="13" creationId="{00000000-0000-0000-0000-000000000000}"/>
          </ac:spMkLst>
        </pc:spChg>
      </pc:sldChg>
    </pc:docChg>
  </pc:docChgLst>
  <pc:docChgLst>
    <pc:chgData name="WILLIAM RICARDO AGUILAR PIÑA" userId="25538c52-b196-49fc-9025-2dd86a54f18a" providerId="ADAL" clId="{AD0587DA-32DF-43EC-A069-83BFFA0D9B49}"/>
    <pc:docChg chg="addSld delSld modSld">
      <pc:chgData name="WILLIAM RICARDO AGUILAR PIÑA" userId="25538c52-b196-49fc-9025-2dd86a54f18a" providerId="ADAL" clId="{AD0587DA-32DF-43EC-A069-83BFFA0D9B49}" dt="2020-05-15T13:01:12.658" v="1"/>
      <pc:docMkLst>
        <pc:docMk/>
      </pc:docMkLst>
      <pc:sldChg chg="add setBg">
        <pc:chgData name="WILLIAM RICARDO AGUILAR PIÑA" userId="25538c52-b196-49fc-9025-2dd86a54f18a" providerId="ADAL" clId="{AD0587DA-32DF-43EC-A069-83BFFA0D9B49}" dt="2020-05-15T13:01:12.658" v="1"/>
        <pc:sldMkLst>
          <pc:docMk/>
          <pc:sldMk cId="1349867334" sldId="383"/>
        </pc:sldMkLst>
      </pc:sldChg>
      <pc:sldChg chg="del">
        <pc:chgData name="WILLIAM RICARDO AGUILAR PIÑA" userId="25538c52-b196-49fc-9025-2dd86a54f18a" providerId="ADAL" clId="{AD0587DA-32DF-43EC-A069-83BFFA0D9B49}" dt="2020-05-15T13:01:09.755" v="0" actId="2696"/>
        <pc:sldMkLst>
          <pc:docMk/>
          <pc:sldMk cId="4247423256" sldId="386"/>
        </pc:sldMkLst>
      </pc:sldChg>
    </pc:docChg>
  </pc:docChgLst>
</pc:chgInfo>
</file>

<file path=ppt/media/hdphoto1.wdp>
</file>

<file path=ppt/media/hdphoto10.wdp>
</file>

<file path=ppt/media/hdphoto11.wdp>
</file>

<file path=ppt/media/hdphoto12.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CO"/>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CE91DE-ABC6-4D22-89A0-1765B629FB43}" type="datetimeFigureOut">
              <a:rPr lang="es-CO" smtClean="0"/>
              <a:pPr/>
              <a:t>12/02/2026</a:t>
            </a:fld>
            <a:endParaRPr lang="es-CO"/>
          </a:p>
        </p:txBody>
      </p:sp>
      <p:sp>
        <p:nvSpPr>
          <p:cNvPr id="4" name="3 Marcador de imagen de diapositiva"/>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s-CO"/>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CO"/>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0FAC943-C359-4C07-B08A-993C08E8D67C}" type="slidenum">
              <a:rPr lang="es-CO" smtClean="0"/>
              <a:pPr/>
              <a:t>‹#›</a:t>
            </a:fld>
            <a:endParaRPr lang="es-CO"/>
          </a:p>
        </p:txBody>
      </p:sp>
    </p:spTree>
    <p:extLst>
      <p:ext uri="{BB962C8B-B14F-4D97-AF65-F5344CB8AC3E}">
        <p14:creationId xmlns:p14="http://schemas.microsoft.com/office/powerpoint/2010/main" val="3170295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5"/>
          </p:nvPr>
        </p:nvSpPr>
        <p:spPr/>
        <p:txBody>
          <a:bodyPr/>
          <a:lstStyle/>
          <a:p>
            <a:fld id="{70FAC943-C359-4C07-B08A-993C08E8D67C}" type="slidenum">
              <a:rPr lang="es-CO" smtClean="0"/>
              <a:pPr/>
              <a:t>1</a:t>
            </a:fld>
            <a:endParaRPr lang="es-CO" dirty="0"/>
          </a:p>
        </p:txBody>
      </p:sp>
    </p:spTree>
    <p:extLst>
      <p:ext uri="{BB962C8B-B14F-4D97-AF65-F5344CB8AC3E}">
        <p14:creationId xmlns:p14="http://schemas.microsoft.com/office/powerpoint/2010/main" val="1327166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a:xfrm>
            <a:off x="381000" y="685800"/>
            <a:ext cx="6096000" cy="3429000"/>
          </a:xfrm>
        </p:spPr>
      </p:sp>
      <p:sp>
        <p:nvSpPr>
          <p:cNvPr id="3" name="2 Marcador de notas"/>
          <p:cNvSpPr>
            <a:spLocks noGrp="1"/>
          </p:cNvSpPr>
          <p:nvPr>
            <p:ph type="body" idx="1"/>
          </p:nvPr>
        </p:nvSpPr>
        <p:spPr/>
        <p:txBody>
          <a:bodyPr>
            <a:normAutofit/>
          </a:bodyPr>
          <a:lstStyle/>
          <a:p>
            <a:endParaRPr lang="es-CO" dirty="0"/>
          </a:p>
        </p:txBody>
      </p:sp>
      <p:sp>
        <p:nvSpPr>
          <p:cNvPr id="4" name="3 Marcador de número de diapositiva"/>
          <p:cNvSpPr>
            <a:spLocks noGrp="1"/>
          </p:cNvSpPr>
          <p:nvPr>
            <p:ph type="sldNum" sz="quarter" idx="10"/>
          </p:nvPr>
        </p:nvSpPr>
        <p:spPr/>
        <p:txBody>
          <a:bodyPr/>
          <a:lstStyle/>
          <a:p>
            <a:fld id="{70FAC943-C359-4C07-B08A-993C08E8D67C}" type="slidenum">
              <a:rPr lang="es-CO" smtClean="0"/>
              <a:pPr/>
              <a:t>4</a:t>
            </a:fld>
            <a:endParaRPr lang="es-CO"/>
          </a:p>
        </p:txBody>
      </p:sp>
    </p:spTree>
    <p:extLst>
      <p:ext uri="{BB962C8B-B14F-4D97-AF65-F5344CB8AC3E}">
        <p14:creationId xmlns:p14="http://schemas.microsoft.com/office/powerpoint/2010/main" val="6792372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914400" y="2130426"/>
            <a:ext cx="10363200" cy="1470025"/>
          </a:xfrm>
        </p:spPr>
        <p:txBody>
          <a:bodyPr/>
          <a:lstStyle/>
          <a:p>
            <a:r>
              <a:rPr lang="es-ES"/>
              <a:t>Haga clic para modificar el estilo de título del patrón</a:t>
            </a:r>
            <a:endParaRPr lang="es-CO"/>
          </a:p>
        </p:txBody>
      </p:sp>
      <p:sp>
        <p:nvSpPr>
          <p:cNvPr id="3" name="2 Subtítulo"/>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CO"/>
          </a:p>
        </p:txBody>
      </p:sp>
      <p:sp>
        <p:nvSpPr>
          <p:cNvPr id="4" name="3 Marcador de fecha"/>
          <p:cNvSpPr>
            <a:spLocks noGrp="1"/>
          </p:cNvSpPr>
          <p:nvPr>
            <p:ph type="dt" sz="half" idx="10"/>
          </p:nvPr>
        </p:nvSpPr>
        <p:spPr/>
        <p:txBody>
          <a:bodyPr/>
          <a:lstStyle/>
          <a:p>
            <a:fld id="{43DF08CB-A55A-40B1-AEFD-F19B3CFD19B5}" type="datetimeFigureOut">
              <a:rPr lang="es-CO" smtClean="0"/>
              <a:pPr/>
              <a:t>12/02/2026</a:t>
            </a:fld>
            <a:endParaRPr lang="es-CO"/>
          </a:p>
        </p:txBody>
      </p:sp>
      <p:sp>
        <p:nvSpPr>
          <p:cNvPr id="5" name="4 Marcador de pie de página"/>
          <p:cNvSpPr>
            <a:spLocks noGrp="1"/>
          </p:cNvSpPr>
          <p:nvPr>
            <p:ph type="ftr" sz="quarter" idx="11"/>
          </p:nvPr>
        </p:nvSpPr>
        <p:spPr/>
        <p:txBody>
          <a:bodyPr/>
          <a:lstStyle/>
          <a:p>
            <a:endParaRPr lang="es-CO"/>
          </a:p>
        </p:txBody>
      </p:sp>
      <p:sp>
        <p:nvSpPr>
          <p:cNvPr id="6" name="5 Marcador de número de diapositiva"/>
          <p:cNvSpPr>
            <a:spLocks noGrp="1"/>
          </p:cNvSpPr>
          <p:nvPr>
            <p:ph type="sldNum" sz="quarter" idx="12"/>
          </p:nvPr>
        </p:nvSpPr>
        <p:spPr/>
        <p:txBody>
          <a:bodyPr/>
          <a:lstStyle/>
          <a:p>
            <a:fld id="{F079857C-C111-4800-9D0C-003B4AAA4019}" type="slidenum">
              <a:rPr lang="es-CO" smtClean="0"/>
              <a:pPr/>
              <a:t>‹#›</a:t>
            </a:fld>
            <a:endParaRPr lang="es-CO"/>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CO"/>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3 Marcador de fecha"/>
          <p:cNvSpPr>
            <a:spLocks noGrp="1"/>
          </p:cNvSpPr>
          <p:nvPr>
            <p:ph type="dt" sz="half" idx="10"/>
          </p:nvPr>
        </p:nvSpPr>
        <p:spPr/>
        <p:txBody>
          <a:bodyPr/>
          <a:lstStyle/>
          <a:p>
            <a:fld id="{43DF08CB-A55A-40B1-AEFD-F19B3CFD19B5}" type="datetimeFigureOut">
              <a:rPr lang="es-CO" smtClean="0"/>
              <a:pPr/>
              <a:t>12/02/2026</a:t>
            </a:fld>
            <a:endParaRPr lang="es-CO"/>
          </a:p>
        </p:txBody>
      </p:sp>
      <p:sp>
        <p:nvSpPr>
          <p:cNvPr id="5" name="4 Marcador de pie de página"/>
          <p:cNvSpPr>
            <a:spLocks noGrp="1"/>
          </p:cNvSpPr>
          <p:nvPr>
            <p:ph type="ftr" sz="quarter" idx="11"/>
          </p:nvPr>
        </p:nvSpPr>
        <p:spPr/>
        <p:txBody>
          <a:bodyPr/>
          <a:lstStyle/>
          <a:p>
            <a:endParaRPr lang="es-CO"/>
          </a:p>
        </p:txBody>
      </p:sp>
      <p:sp>
        <p:nvSpPr>
          <p:cNvPr id="6" name="5 Marcador de número de diapositiva"/>
          <p:cNvSpPr>
            <a:spLocks noGrp="1"/>
          </p:cNvSpPr>
          <p:nvPr>
            <p:ph type="sldNum" sz="quarter" idx="12"/>
          </p:nvPr>
        </p:nvSpPr>
        <p:spPr/>
        <p:txBody>
          <a:bodyPr/>
          <a:lstStyle/>
          <a:p>
            <a:fld id="{F079857C-C111-4800-9D0C-003B4AAA4019}" type="slidenum">
              <a:rPr lang="es-CO" smtClean="0"/>
              <a:pPr/>
              <a:t>‹#›</a:t>
            </a:fld>
            <a:endParaRPr lang="es-CO"/>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8839200" y="274639"/>
            <a:ext cx="2743200" cy="5851525"/>
          </a:xfrm>
        </p:spPr>
        <p:txBody>
          <a:bodyPr vert="eaVert"/>
          <a:lstStyle/>
          <a:p>
            <a:r>
              <a:rPr lang="es-ES"/>
              <a:t>Haga clic para modificar el estilo de título del patrón</a:t>
            </a:r>
            <a:endParaRPr lang="es-CO"/>
          </a:p>
        </p:txBody>
      </p:sp>
      <p:sp>
        <p:nvSpPr>
          <p:cNvPr id="3" name="2 Marcador de texto vertical"/>
          <p:cNvSpPr>
            <a:spLocks noGrp="1"/>
          </p:cNvSpPr>
          <p:nvPr>
            <p:ph type="body" orient="vert" idx="1"/>
          </p:nvPr>
        </p:nvSpPr>
        <p:spPr>
          <a:xfrm>
            <a:off x="609600" y="274639"/>
            <a:ext cx="80264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3 Marcador de fecha"/>
          <p:cNvSpPr>
            <a:spLocks noGrp="1"/>
          </p:cNvSpPr>
          <p:nvPr>
            <p:ph type="dt" sz="half" idx="10"/>
          </p:nvPr>
        </p:nvSpPr>
        <p:spPr/>
        <p:txBody>
          <a:bodyPr/>
          <a:lstStyle/>
          <a:p>
            <a:fld id="{43DF08CB-A55A-40B1-AEFD-F19B3CFD19B5}" type="datetimeFigureOut">
              <a:rPr lang="es-CO" smtClean="0"/>
              <a:pPr/>
              <a:t>12/02/2026</a:t>
            </a:fld>
            <a:endParaRPr lang="es-CO"/>
          </a:p>
        </p:txBody>
      </p:sp>
      <p:sp>
        <p:nvSpPr>
          <p:cNvPr id="5" name="4 Marcador de pie de página"/>
          <p:cNvSpPr>
            <a:spLocks noGrp="1"/>
          </p:cNvSpPr>
          <p:nvPr>
            <p:ph type="ftr" sz="quarter" idx="11"/>
          </p:nvPr>
        </p:nvSpPr>
        <p:spPr/>
        <p:txBody>
          <a:bodyPr/>
          <a:lstStyle/>
          <a:p>
            <a:endParaRPr lang="es-CO"/>
          </a:p>
        </p:txBody>
      </p:sp>
      <p:sp>
        <p:nvSpPr>
          <p:cNvPr id="6" name="5 Marcador de número de diapositiva"/>
          <p:cNvSpPr>
            <a:spLocks noGrp="1"/>
          </p:cNvSpPr>
          <p:nvPr>
            <p:ph type="sldNum" sz="quarter" idx="12"/>
          </p:nvPr>
        </p:nvSpPr>
        <p:spPr/>
        <p:txBody>
          <a:bodyPr/>
          <a:lstStyle/>
          <a:p>
            <a:fld id="{F079857C-C111-4800-9D0C-003B4AAA4019}" type="slidenum">
              <a:rPr lang="es-CO" smtClean="0"/>
              <a:pPr/>
              <a:t>‹#›</a:t>
            </a:fld>
            <a:endParaRPr lang="es-CO"/>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CO"/>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3 Marcador de fecha"/>
          <p:cNvSpPr>
            <a:spLocks noGrp="1"/>
          </p:cNvSpPr>
          <p:nvPr>
            <p:ph type="dt" sz="half" idx="10"/>
          </p:nvPr>
        </p:nvSpPr>
        <p:spPr/>
        <p:txBody>
          <a:bodyPr/>
          <a:lstStyle/>
          <a:p>
            <a:fld id="{43DF08CB-A55A-40B1-AEFD-F19B3CFD19B5}" type="datetimeFigureOut">
              <a:rPr lang="es-CO" smtClean="0"/>
              <a:pPr/>
              <a:t>12/02/2026</a:t>
            </a:fld>
            <a:endParaRPr lang="es-CO"/>
          </a:p>
        </p:txBody>
      </p:sp>
      <p:sp>
        <p:nvSpPr>
          <p:cNvPr id="5" name="4 Marcador de pie de página"/>
          <p:cNvSpPr>
            <a:spLocks noGrp="1"/>
          </p:cNvSpPr>
          <p:nvPr>
            <p:ph type="ftr" sz="quarter" idx="11"/>
          </p:nvPr>
        </p:nvSpPr>
        <p:spPr/>
        <p:txBody>
          <a:bodyPr/>
          <a:lstStyle/>
          <a:p>
            <a:endParaRPr lang="es-CO"/>
          </a:p>
        </p:txBody>
      </p:sp>
      <p:sp>
        <p:nvSpPr>
          <p:cNvPr id="6" name="5 Marcador de número de diapositiva"/>
          <p:cNvSpPr>
            <a:spLocks noGrp="1"/>
          </p:cNvSpPr>
          <p:nvPr>
            <p:ph type="sldNum" sz="quarter" idx="12"/>
          </p:nvPr>
        </p:nvSpPr>
        <p:spPr/>
        <p:txBody>
          <a:bodyPr/>
          <a:lstStyle/>
          <a:p>
            <a:fld id="{F079857C-C111-4800-9D0C-003B4AAA4019}" type="slidenum">
              <a:rPr lang="es-CO" smtClean="0"/>
              <a:pPr/>
              <a:t>‹#›</a:t>
            </a:fld>
            <a:endParaRPr lang="es-CO"/>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963084" y="4406901"/>
            <a:ext cx="10363200" cy="1362075"/>
          </a:xfrm>
        </p:spPr>
        <p:txBody>
          <a:bodyPr anchor="t"/>
          <a:lstStyle>
            <a:lvl1pPr algn="l">
              <a:defRPr sz="4000" b="1" cap="all"/>
            </a:lvl1pPr>
          </a:lstStyle>
          <a:p>
            <a:r>
              <a:rPr lang="es-ES"/>
              <a:t>Haga clic para modificar el estilo de título del patrón</a:t>
            </a:r>
            <a:endParaRPr lang="es-CO"/>
          </a:p>
        </p:txBody>
      </p:sp>
      <p:sp>
        <p:nvSpPr>
          <p:cNvPr id="3" name="2 Marcador de texto"/>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43DF08CB-A55A-40B1-AEFD-F19B3CFD19B5}" type="datetimeFigureOut">
              <a:rPr lang="es-CO" smtClean="0"/>
              <a:pPr/>
              <a:t>12/02/2026</a:t>
            </a:fld>
            <a:endParaRPr lang="es-CO"/>
          </a:p>
        </p:txBody>
      </p:sp>
      <p:sp>
        <p:nvSpPr>
          <p:cNvPr id="5" name="4 Marcador de pie de página"/>
          <p:cNvSpPr>
            <a:spLocks noGrp="1"/>
          </p:cNvSpPr>
          <p:nvPr>
            <p:ph type="ftr" sz="quarter" idx="11"/>
          </p:nvPr>
        </p:nvSpPr>
        <p:spPr/>
        <p:txBody>
          <a:bodyPr/>
          <a:lstStyle/>
          <a:p>
            <a:endParaRPr lang="es-CO"/>
          </a:p>
        </p:txBody>
      </p:sp>
      <p:sp>
        <p:nvSpPr>
          <p:cNvPr id="6" name="5 Marcador de número de diapositiva"/>
          <p:cNvSpPr>
            <a:spLocks noGrp="1"/>
          </p:cNvSpPr>
          <p:nvPr>
            <p:ph type="sldNum" sz="quarter" idx="12"/>
          </p:nvPr>
        </p:nvSpPr>
        <p:spPr/>
        <p:txBody>
          <a:bodyPr/>
          <a:lstStyle/>
          <a:p>
            <a:fld id="{F079857C-C111-4800-9D0C-003B4AAA4019}" type="slidenum">
              <a:rPr lang="es-CO" smtClean="0"/>
              <a:pPr/>
              <a:t>‹#›</a:t>
            </a:fld>
            <a:endParaRPr lang="es-CO"/>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CO"/>
          </a:p>
        </p:txBody>
      </p:sp>
      <p:sp>
        <p:nvSpPr>
          <p:cNvPr id="3" name="2 Marcador de contenido"/>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3 Marcador de contenido"/>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4 Marcador de fecha"/>
          <p:cNvSpPr>
            <a:spLocks noGrp="1"/>
          </p:cNvSpPr>
          <p:nvPr>
            <p:ph type="dt" sz="half" idx="10"/>
          </p:nvPr>
        </p:nvSpPr>
        <p:spPr/>
        <p:txBody>
          <a:bodyPr/>
          <a:lstStyle/>
          <a:p>
            <a:fld id="{43DF08CB-A55A-40B1-AEFD-F19B3CFD19B5}" type="datetimeFigureOut">
              <a:rPr lang="es-CO" smtClean="0"/>
              <a:pPr/>
              <a:t>12/02/2026</a:t>
            </a:fld>
            <a:endParaRPr lang="es-CO"/>
          </a:p>
        </p:txBody>
      </p:sp>
      <p:sp>
        <p:nvSpPr>
          <p:cNvPr id="6" name="5 Marcador de pie de página"/>
          <p:cNvSpPr>
            <a:spLocks noGrp="1"/>
          </p:cNvSpPr>
          <p:nvPr>
            <p:ph type="ftr" sz="quarter" idx="11"/>
          </p:nvPr>
        </p:nvSpPr>
        <p:spPr/>
        <p:txBody>
          <a:bodyPr/>
          <a:lstStyle/>
          <a:p>
            <a:endParaRPr lang="es-CO"/>
          </a:p>
        </p:txBody>
      </p:sp>
      <p:sp>
        <p:nvSpPr>
          <p:cNvPr id="7" name="6 Marcador de número de diapositiva"/>
          <p:cNvSpPr>
            <a:spLocks noGrp="1"/>
          </p:cNvSpPr>
          <p:nvPr>
            <p:ph type="sldNum" sz="quarter" idx="12"/>
          </p:nvPr>
        </p:nvSpPr>
        <p:spPr/>
        <p:txBody>
          <a:bodyPr/>
          <a:lstStyle/>
          <a:p>
            <a:fld id="{F079857C-C111-4800-9D0C-003B4AAA4019}" type="slidenum">
              <a:rPr lang="es-CO" smtClean="0"/>
              <a:pPr/>
              <a:t>‹#›</a:t>
            </a:fld>
            <a:endParaRPr lang="es-CO"/>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CO"/>
          </a:p>
        </p:txBody>
      </p:sp>
      <p:sp>
        <p:nvSpPr>
          <p:cNvPr id="3" name="2 Marcador de texto"/>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4 Marcador de texto"/>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6 Marcador de fecha"/>
          <p:cNvSpPr>
            <a:spLocks noGrp="1"/>
          </p:cNvSpPr>
          <p:nvPr>
            <p:ph type="dt" sz="half" idx="10"/>
          </p:nvPr>
        </p:nvSpPr>
        <p:spPr/>
        <p:txBody>
          <a:bodyPr/>
          <a:lstStyle/>
          <a:p>
            <a:fld id="{43DF08CB-A55A-40B1-AEFD-F19B3CFD19B5}" type="datetimeFigureOut">
              <a:rPr lang="es-CO" smtClean="0"/>
              <a:pPr/>
              <a:t>12/02/2026</a:t>
            </a:fld>
            <a:endParaRPr lang="es-CO"/>
          </a:p>
        </p:txBody>
      </p:sp>
      <p:sp>
        <p:nvSpPr>
          <p:cNvPr id="8" name="7 Marcador de pie de página"/>
          <p:cNvSpPr>
            <a:spLocks noGrp="1"/>
          </p:cNvSpPr>
          <p:nvPr>
            <p:ph type="ftr" sz="quarter" idx="11"/>
          </p:nvPr>
        </p:nvSpPr>
        <p:spPr/>
        <p:txBody>
          <a:bodyPr/>
          <a:lstStyle/>
          <a:p>
            <a:endParaRPr lang="es-CO"/>
          </a:p>
        </p:txBody>
      </p:sp>
      <p:sp>
        <p:nvSpPr>
          <p:cNvPr id="9" name="8 Marcador de número de diapositiva"/>
          <p:cNvSpPr>
            <a:spLocks noGrp="1"/>
          </p:cNvSpPr>
          <p:nvPr>
            <p:ph type="sldNum" sz="quarter" idx="12"/>
          </p:nvPr>
        </p:nvSpPr>
        <p:spPr/>
        <p:txBody>
          <a:bodyPr/>
          <a:lstStyle/>
          <a:p>
            <a:fld id="{F079857C-C111-4800-9D0C-003B4AAA4019}" type="slidenum">
              <a:rPr lang="es-CO" smtClean="0"/>
              <a:pPr/>
              <a:t>‹#›</a:t>
            </a:fld>
            <a:endParaRPr lang="es-CO"/>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CO"/>
          </a:p>
        </p:txBody>
      </p:sp>
      <p:sp>
        <p:nvSpPr>
          <p:cNvPr id="3" name="2 Marcador de fecha"/>
          <p:cNvSpPr>
            <a:spLocks noGrp="1"/>
          </p:cNvSpPr>
          <p:nvPr>
            <p:ph type="dt" sz="half" idx="10"/>
          </p:nvPr>
        </p:nvSpPr>
        <p:spPr/>
        <p:txBody>
          <a:bodyPr/>
          <a:lstStyle/>
          <a:p>
            <a:fld id="{43DF08CB-A55A-40B1-AEFD-F19B3CFD19B5}" type="datetimeFigureOut">
              <a:rPr lang="es-CO" smtClean="0"/>
              <a:pPr/>
              <a:t>12/02/2026</a:t>
            </a:fld>
            <a:endParaRPr lang="es-CO"/>
          </a:p>
        </p:txBody>
      </p:sp>
      <p:sp>
        <p:nvSpPr>
          <p:cNvPr id="4" name="3 Marcador de pie de página"/>
          <p:cNvSpPr>
            <a:spLocks noGrp="1"/>
          </p:cNvSpPr>
          <p:nvPr>
            <p:ph type="ftr" sz="quarter" idx="11"/>
          </p:nvPr>
        </p:nvSpPr>
        <p:spPr/>
        <p:txBody>
          <a:bodyPr/>
          <a:lstStyle/>
          <a:p>
            <a:endParaRPr lang="es-CO"/>
          </a:p>
        </p:txBody>
      </p:sp>
      <p:sp>
        <p:nvSpPr>
          <p:cNvPr id="5" name="4 Marcador de número de diapositiva"/>
          <p:cNvSpPr>
            <a:spLocks noGrp="1"/>
          </p:cNvSpPr>
          <p:nvPr>
            <p:ph type="sldNum" sz="quarter" idx="12"/>
          </p:nvPr>
        </p:nvSpPr>
        <p:spPr/>
        <p:txBody>
          <a:bodyPr/>
          <a:lstStyle/>
          <a:p>
            <a:fld id="{F079857C-C111-4800-9D0C-003B4AAA4019}" type="slidenum">
              <a:rPr lang="es-CO" smtClean="0"/>
              <a:pPr/>
              <a:t>‹#›</a:t>
            </a:fld>
            <a:endParaRPr lang="es-CO"/>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43DF08CB-A55A-40B1-AEFD-F19B3CFD19B5}" type="datetimeFigureOut">
              <a:rPr lang="es-CO" smtClean="0"/>
              <a:pPr/>
              <a:t>12/02/2026</a:t>
            </a:fld>
            <a:endParaRPr lang="es-CO"/>
          </a:p>
        </p:txBody>
      </p:sp>
      <p:sp>
        <p:nvSpPr>
          <p:cNvPr id="3" name="2 Marcador de pie de página"/>
          <p:cNvSpPr>
            <a:spLocks noGrp="1"/>
          </p:cNvSpPr>
          <p:nvPr>
            <p:ph type="ftr" sz="quarter" idx="11"/>
          </p:nvPr>
        </p:nvSpPr>
        <p:spPr/>
        <p:txBody>
          <a:bodyPr/>
          <a:lstStyle/>
          <a:p>
            <a:endParaRPr lang="es-CO"/>
          </a:p>
        </p:txBody>
      </p:sp>
      <p:sp>
        <p:nvSpPr>
          <p:cNvPr id="4" name="3 Marcador de número de diapositiva"/>
          <p:cNvSpPr>
            <a:spLocks noGrp="1"/>
          </p:cNvSpPr>
          <p:nvPr>
            <p:ph type="sldNum" sz="quarter" idx="12"/>
          </p:nvPr>
        </p:nvSpPr>
        <p:spPr/>
        <p:txBody>
          <a:bodyPr/>
          <a:lstStyle/>
          <a:p>
            <a:fld id="{F079857C-C111-4800-9D0C-003B4AAA4019}" type="slidenum">
              <a:rPr lang="es-CO" smtClean="0"/>
              <a:pPr/>
              <a:t>‹#›</a:t>
            </a:fld>
            <a:endParaRPr lang="es-CO"/>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609601" y="273050"/>
            <a:ext cx="4011084" cy="1162050"/>
          </a:xfrm>
        </p:spPr>
        <p:txBody>
          <a:bodyPr anchor="b"/>
          <a:lstStyle>
            <a:lvl1pPr algn="l">
              <a:defRPr sz="2000" b="1"/>
            </a:lvl1pPr>
          </a:lstStyle>
          <a:p>
            <a:r>
              <a:rPr lang="es-ES"/>
              <a:t>Haga clic para modificar el estilo de título del patrón</a:t>
            </a:r>
            <a:endParaRPr lang="es-CO"/>
          </a:p>
        </p:txBody>
      </p:sp>
      <p:sp>
        <p:nvSpPr>
          <p:cNvPr id="3" name="2 Marcador de contenido"/>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3 Marcador de texto"/>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43DF08CB-A55A-40B1-AEFD-F19B3CFD19B5}" type="datetimeFigureOut">
              <a:rPr lang="es-CO" smtClean="0"/>
              <a:pPr/>
              <a:t>12/02/2026</a:t>
            </a:fld>
            <a:endParaRPr lang="es-CO"/>
          </a:p>
        </p:txBody>
      </p:sp>
      <p:sp>
        <p:nvSpPr>
          <p:cNvPr id="6" name="5 Marcador de pie de página"/>
          <p:cNvSpPr>
            <a:spLocks noGrp="1"/>
          </p:cNvSpPr>
          <p:nvPr>
            <p:ph type="ftr" sz="quarter" idx="11"/>
          </p:nvPr>
        </p:nvSpPr>
        <p:spPr/>
        <p:txBody>
          <a:bodyPr/>
          <a:lstStyle/>
          <a:p>
            <a:endParaRPr lang="es-CO"/>
          </a:p>
        </p:txBody>
      </p:sp>
      <p:sp>
        <p:nvSpPr>
          <p:cNvPr id="7" name="6 Marcador de número de diapositiva"/>
          <p:cNvSpPr>
            <a:spLocks noGrp="1"/>
          </p:cNvSpPr>
          <p:nvPr>
            <p:ph type="sldNum" sz="quarter" idx="12"/>
          </p:nvPr>
        </p:nvSpPr>
        <p:spPr/>
        <p:txBody>
          <a:bodyPr/>
          <a:lstStyle/>
          <a:p>
            <a:fld id="{F079857C-C111-4800-9D0C-003B4AAA4019}" type="slidenum">
              <a:rPr lang="es-CO" smtClean="0"/>
              <a:pPr/>
              <a:t>‹#›</a:t>
            </a:fld>
            <a:endParaRPr lang="es-CO"/>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2389717" y="4800600"/>
            <a:ext cx="7315200" cy="566738"/>
          </a:xfrm>
        </p:spPr>
        <p:txBody>
          <a:bodyPr anchor="b"/>
          <a:lstStyle>
            <a:lvl1pPr algn="l">
              <a:defRPr sz="2000" b="1"/>
            </a:lvl1pPr>
          </a:lstStyle>
          <a:p>
            <a:r>
              <a:rPr lang="es-ES"/>
              <a:t>Haga clic para modificar el estilo de título del patrón</a:t>
            </a:r>
            <a:endParaRPr lang="es-CO"/>
          </a:p>
        </p:txBody>
      </p:sp>
      <p:sp>
        <p:nvSpPr>
          <p:cNvPr id="3" name="2 Marcador de posición de imagen"/>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3 Marcador de texto"/>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43DF08CB-A55A-40B1-AEFD-F19B3CFD19B5}" type="datetimeFigureOut">
              <a:rPr lang="es-CO" smtClean="0"/>
              <a:pPr/>
              <a:t>12/02/2026</a:t>
            </a:fld>
            <a:endParaRPr lang="es-CO"/>
          </a:p>
        </p:txBody>
      </p:sp>
      <p:sp>
        <p:nvSpPr>
          <p:cNvPr id="6" name="5 Marcador de pie de página"/>
          <p:cNvSpPr>
            <a:spLocks noGrp="1"/>
          </p:cNvSpPr>
          <p:nvPr>
            <p:ph type="ftr" sz="quarter" idx="11"/>
          </p:nvPr>
        </p:nvSpPr>
        <p:spPr/>
        <p:txBody>
          <a:bodyPr/>
          <a:lstStyle/>
          <a:p>
            <a:endParaRPr lang="es-CO"/>
          </a:p>
        </p:txBody>
      </p:sp>
      <p:sp>
        <p:nvSpPr>
          <p:cNvPr id="7" name="6 Marcador de número de diapositiva"/>
          <p:cNvSpPr>
            <a:spLocks noGrp="1"/>
          </p:cNvSpPr>
          <p:nvPr>
            <p:ph type="sldNum" sz="quarter" idx="12"/>
          </p:nvPr>
        </p:nvSpPr>
        <p:spPr/>
        <p:txBody>
          <a:bodyPr/>
          <a:lstStyle/>
          <a:p>
            <a:fld id="{F079857C-C111-4800-9D0C-003B4AAA4019}" type="slidenum">
              <a:rPr lang="es-CO" smtClean="0"/>
              <a:pPr/>
              <a:t>‹#›</a:t>
            </a:fld>
            <a:endParaRPr lang="es-CO"/>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2 Marcador de texto"/>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3 Marcador de fecha"/>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DF08CB-A55A-40B1-AEFD-F19B3CFD19B5}" type="datetimeFigureOut">
              <a:rPr lang="es-CO" smtClean="0"/>
              <a:pPr/>
              <a:t>12/02/2026</a:t>
            </a:fld>
            <a:endParaRPr lang="es-CO"/>
          </a:p>
        </p:txBody>
      </p:sp>
      <p:sp>
        <p:nvSpPr>
          <p:cNvPr id="5" name="4 Marcador de pie de página"/>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5 Marcador de número de diapositiva"/>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79857C-C111-4800-9D0C-003B4AAA4019}" type="slidenum">
              <a:rPr lang="es-CO" smtClean="0"/>
              <a:pPr/>
              <a:t>‹#›</a:t>
            </a:fld>
            <a:endParaRPr lang="es-CO"/>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7.png"/><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anla.gov.co/documentos/informacion_geografica/magna_origen_nacional.zip"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anla.gov.co/"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www.anla.gov.co/" TargetMode="Externa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www.anla.gov.co/" TargetMode="Externa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1.png"/><Relationship Id="rId1" Type="http://schemas.openxmlformats.org/officeDocument/2006/relationships/slideLayout" Target="../slideLayouts/slideLayout1.xml"/><Relationship Id="rId6" Type="http://schemas.openxmlformats.org/officeDocument/2006/relationships/image" Target="../media/image1.png"/><Relationship Id="rId5" Type="http://schemas.microsoft.com/office/2007/relationships/hdphoto" Target="../media/hdphoto6.wdp"/><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1.xml"/><Relationship Id="rId6" Type="http://schemas.microsoft.com/office/2007/relationships/hdphoto" Target="../media/hdphoto8.wdp"/><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1.png"/></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0.wdp"/></Relationships>
</file>

<file path=ppt/slides/_rels/slide4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1.wdp"/></Relationships>
</file>

<file path=ppt/slides/_rels/slide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2.wdp"/></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anla.gov.co/" TargetMode="Externa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hyperlink" Target="https://github.com/rcfdtools" TargetMode="External"/><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hyperlink" Target="https://github.com/rcfdtools/R.HydroTools/wiki/License"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png"/><Relationship Id="rId2" Type="http://schemas.openxmlformats.org/officeDocument/2006/relationships/hyperlink" Target="https://www.anla.gov.co/01_anla/entidad/subdirecciones-y-oficinas/instrumentos-permisos-y-tramites-ambientales/sistema-de-informacion-geografica" TargetMode="Externa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1 Título"/>
          <p:cNvSpPr txBox="1">
            <a:spLocks/>
          </p:cNvSpPr>
          <p:nvPr/>
        </p:nvSpPr>
        <p:spPr>
          <a:xfrm>
            <a:off x="7620002" y="6669360"/>
            <a:ext cx="4572000" cy="18864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es-ES" sz="800" dirty="0">
                <a:latin typeface="Segoe UI Light" panose="020B0502040204020203" pitchFamily="34" charset="0"/>
                <a:cs typeface="Segoe UI Light" panose="020B0502040204020203" pitchFamily="34" charset="0"/>
              </a:rPr>
              <a:t>v.20260127</a:t>
            </a:r>
            <a:endParaRPr lang="es-CO" sz="800" spc="100" dirty="0">
              <a:latin typeface="Segoe UI Light" panose="020B0502040204020203" pitchFamily="34" charset="0"/>
              <a:cs typeface="Segoe UI Light" panose="020B0502040204020203" pitchFamily="34" charset="0"/>
            </a:endParaRPr>
          </a:p>
        </p:txBody>
      </p:sp>
      <p:sp>
        <p:nvSpPr>
          <p:cNvPr id="8" name="1 Título"/>
          <p:cNvSpPr txBox="1">
            <a:spLocks/>
          </p:cNvSpPr>
          <p:nvPr/>
        </p:nvSpPr>
        <p:spPr>
          <a:xfrm>
            <a:off x="2171563" y="4149080"/>
            <a:ext cx="7848871" cy="864096"/>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CO" sz="2200" dirty="0">
                <a:latin typeface="Segoe UI Light" panose="020B0502040204020203" pitchFamily="34" charset="0"/>
                <a:cs typeface="Segoe UI Light" panose="020B0502040204020203" pitchFamily="34" charset="0"/>
              </a:rPr>
              <a:t>Sistemas de información geográfica y los estudios ambientales</a:t>
            </a:r>
          </a:p>
          <a:p>
            <a:r>
              <a:rPr lang="es-ES" sz="1200" dirty="0">
                <a:latin typeface="Segoe UI Light" panose="020B0502040204020203" pitchFamily="34" charset="0"/>
                <a:cs typeface="Segoe UI Light" panose="020B0502040204020203" pitchFamily="34" charset="0"/>
              </a:rPr>
              <a:t>https://github.com/rcfdtools/R.TSIG </a:t>
            </a:r>
          </a:p>
        </p:txBody>
      </p:sp>
      <p:sp>
        <p:nvSpPr>
          <p:cNvPr id="11" name="1 Título">
            <a:extLst>
              <a:ext uri="{FF2B5EF4-FFF2-40B4-BE49-F238E27FC236}">
                <a16:creationId xmlns:a16="http://schemas.microsoft.com/office/drawing/2014/main" id="{1E03544A-593E-4919-A321-1A5422B703A8}"/>
              </a:ext>
            </a:extLst>
          </p:cNvPr>
          <p:cNvSpPr txBox="1">
            <a:spLocks/>
          </p:cNvSpPr>
          <p:nvPr/>
        </p:nvSpPr>
        <p:spPr>
          <a:xfrm>
            <a:off x="0" y="6669360"/>
            <a:ext cx="4572000" cy="18864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800" dirty="0">
                <a:latin typeface="Segoe UI Light" panose="020B0502040204020203" pitchFamily="34" charset="0"/>
                <a:cs typeface="Segoe UI Light" panose="020B0502040204020203" pitchFamily="34" charset="0"/>
              </a:rPr>
              <a:t>Info: r.cfdtools@gmail.com</a:t>
            </a:r>
            <a:endParaRPr lang="es-CO" sz="800" spc="100" dirty="0">
              <a:latin typeface="Segoe UI Light" panose="020B0502040204020203" pitchFamily="34" charset="0"/>
              <a:cs typeface="Segoe UI Light" panose="020B0502040204020203" pitchFamily="34" charset="0"/>
            </a:endParaRPr>
          </a:p>
        </p:txBody>
      </p:sp>
      <p:pic>
        <p:nvPicPr>
          <p:cNvPr id="3" name="Imagen 2">
            <a:extLst>
              <a:ext uri="{FF2B5EF4-FFF2-40B4-BE49-F238E27FC236}">
                <a16:creationId xmlns:a16="http://schemas.microsoft.com/office/drawing/2014/main" id="{09DB6D8E-7999-48F8-9A63-6D27E9B00DD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pic>
        <p:nvPicPr>
          <p:cNvPr id="4" name="Imagen 3">
            <a:extLst>
              <a:ext uri="{FF2B5EF4-FFF2-40B4-BE49-F238E27FC236}">
                <a16:creationId xmlns:a16="http://schemas.microsoft.com/office/drawing/2014/main" id="{EC572F31-F444-4663-8A5E-B9F5121F0A1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08852" y="2553460"/>
            <a:ext cx="1574295" cy="1751080"/>
          </a:xfrm>
          <a:prstGeom prst="rect">
            <a:avLst/>
          </a:prstGeom>
        </p:spPr>
      </p:pic>
      <p:pic>
        <p:nvPicPr>
          <p:cNvPr id="5" name="Picture 4" descr="Logo&#10;&#10;Description automatically generated">
            <a:extLst>
              <a:ext uri="{FF2B5EF4-FFF2-40B4-BE49-F238E27FC236}">
                <a16:creationId xmlns:a16="http://schemas.microsoft.com/office/drawing/2014/main" id="{0372FF6E-B995-49C1-821A-FF65F8BFCFF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697" y="26672"/>
            <a:ext cx="449679" cy="4500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548680"/>
            <a:ext cx="12191999"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Bases de datos geográfica año 2013</a:t>
            </a:r>
            <a:endParaRPr lang="es-CO" i="1" dirty="0">
              <a:latin typeface="Segoe UI Light" panose="020B0502040204020203" pitchFamily="34" charset="0"/>
              <a:cs typeface="Segoe UI Light" panose="020B0502040204020203" pitchFamily="34" charset="0"/>
            </a:endParaRPr>
          </a:p>
        </p:txBody>
      </p:sp>
      <p:pic>
        <p:nvPicPr>
          <p:cNvPr id="2" name="Picture 1"/>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911424" y="940404"/>
            <a:ext cx="10235354" cy="5728955"/>
          </a:xfrm>
          <a:prstGeom prst="rect">
            <a:avLst/>
          </a:prstGeom>
        </p:spPr>
      </p:pic>
      <p:sp>
        <p:nvSpPr>
          <p:cNvPr id="6" name="1 Título">
            <a:extLst>
              <a:ext uri="{FF2B5EF4-FFF2-40B4-BE49-F238E27FC236}">
                <a16:creationId xmlns:a16="http://schemas.microsoft.com/office/drawing/2014/main" id="{CAF02759-96CE-4D45-993D-B13225746B27}"/>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7" name="Imagen 6">
            <a:extLst>
              <a:ext uri="{FF2B5EF4-FFF2-40B4-BE49-F238E27FC236}">
                <a16:creationId xmlns:a16="http://schemas.microsoft.com/office/drawing/2014/main" id="{AA07EC13-1794-4144-8613-5804D26750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34079262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1487488" y="1166842"/>
            <a:ext cx="9217024" cy="4524315"/>
          </a:xfrm>
          <a:prstGeom prst="rect">
            <a:avLst/>
          </a:prstGeom>
          <a:noFill/>
        </p:spPr>
        <p:txBody>
          <a:bodyPr wrap="square" rtlCol="0">
            <a:spAutoFit/>
          </a:bodyPr>
          <a:lstStyle/>
          <a:p>
            <a:pPr algn="just"/>
            <a:r>
              <a:rPr lang="es-ES" dirty="0">
                <a:latin typeface="Segoe UI Light" panose="020B0502040204020203" pitchFamily="34" charset="0"/>
                <a:cs typeface="Segoe UI Light" panose="020B0502040204020203" pitchFamily="34" charset="0"/>
              </a:rPr>
              <a:t>La Resolución 2182 de diciembre de 2016 modifica y consolida el Modelo de Almacenamiento Geográfico contenido en la Metodología General para la Presentación de Estudios Ambientales (Diagnóstico Ambiental de Alternativas – DAA y Estudio de Impacto Ambiental – EIA) y el Seguimiento al Plan de Manejo Ambiental Específico de Proyectos – PMAE y los Informes de Cumplimiento Ambiental – ICA para los trámites de que trata el Capítulo 3 – Licencias Ambientales, Sección 1 del Decreto 1076 de 2015.</a:t>
            </a:r>
          </a:p>
          <a:p>
            <a:pPr algn="just"/>
            <a:endParaRPr lang="es-ES" dirty="0">
              <a:latin typeface="Segoe UI Light" panose="020B0502040204020203" pitchFamily="34" charset="0"/>
              <a:cs typeface="Segoe UI Light" panose="020B0502040204020203" pitchFamily="34" charset="0"/>
            </a:endParaRPr>
          </a:p>
          <a:p>
            <a:pPr algn="just"/>
            <a:r>
              <a:rPr lang="es-ES" dirty="0">
                <a:latin typeface="Segoe UI Light" panose="020B0502040204020203" pitchFamily="34" charset="0"/>
                <a:cs typeface="Segoe UI Light" panose="020B0502040204020203" pitchFamily="34" charset="0"/>
              </a:rPr>
              <a:t>El modelo de Almacenamiento Geográfico de esta Resolución </a:t>
            </a:r>
            <a:r>
              <a:rPr lang="es-ES" u="sng" dirty="0">
                <a:latin typeface="Segoe UI Light" panose="020B0502040204020203" pitchFamily="34" charset="0"/>
                <a:cs typeface="Segoe UI Light" panose="020B0502040204020203" pitchFamily="34" charset="0"/>
              </a:rPr>
              <a:t>sustituye en su totalidad</a:t>
            </a:r>
            <a:r>
              <a:rPr lang="es-ES" dirty="0">
                <a:latin typeface="Segoe UI Light" panose="020B0502040204020203" pitchFamily="34" charset="0"/>
                <a:cs typeface="Segoe UI Light" panose="020B0502040204020203" pitchFamily="34" charset="0"/>
              </a:rPr>
              <a:t> las especificaciones contenidas en las Resoluciones No. 1415 de 2012 y 0188 de 2013.</a:t>
            </a:r>
          </a:p>
          <a:p>
            <a:pPr algn="just"/>
            <a:endParaRPr lang="es-ES" dirty="0">
              <a:latin typeface="Segoe UI Light" panose="020B0502040204020203" pitchFamily="34" charset="0"/>
              <a:cs typeface="Segoe UI Light" panose="020B0502040204020203" pitchFamily="34" charset="0"/>
            </a:endParaRPr>
          </a:p>
          <a:p>
            <a:pPr algn="just"/>
            <a:r>
              <a:rPr lang="es-ES" dirty="0">
                <a:latin typeface="Segoe UI Light" panose="020B0502040204020203" pitchFamily="34" charset="0"/>
                <a:cs typeface="Segoe UI Light" panose="020B0502040204020203" pitchFamily="34" charset="0"/>
              </a:rPr>
              <a:t>Establece además que la Utilización del Modelo de Almacenamiento Geográfico es de carácter </a:t>
            </a:r>
            <a:r>
              <a:rPr lang="es-ES" u="sng" dirty="0">
                <a:latin typeface="Segoe UI Light" panose="020B0502040204020203" pitchFamily="34" charset="0"/>
                <a:cs typeface="Segoe UI Light" panose="020B0502040204020203" pitchFamily="34" charset="0"/>
              </a:rPr>
              <a:t>obligatorio para todas las autoridades ambientales</a:t>
            </a:r>
            <a:r>
              <a:rPr lang="es-ES" dirty="0">
                <a:latin typeface="Segoe UI Light" panose="020B0502040204020203" pitchFamily="34" charset="0"/>
                <a:cs typeface="Segoe UI Light" panose="020B0502040204020203" pitchFamily="34" charset="0"/>
              </a:rPr>
              <a:t> competentes señaladas en el Decreto 1075 de 2015 y de </a:t>
            </a:r>
            <a:r>
              <a:rPr lang="es-ES" u="sng" dirty="0">
                <a:latin typeface="Segoe UI Light" panose="020B0502040204020203" pitchFamily="34" charset="0"/>
                <a:cs typeface="Segoe UI Light" panose="020B0502040204020203" pitchFamily="34" charset="0"/>
              </a:rPr>
              <a:t>obligatoria observancia por parte de los usuarios</a:t>
            </a:r>
            <a:r>
              <a:rPr lang="es-ES" dirty="0">
                <a:latin typeface="Segoe UI Light" panose="020B0502040204020203" pitchFamily="34" charset="0"/>
                <a:cs typeface="Segoe UI Light" panose="020B0502040204020203" pitchFamily="34" charset="0"/>
              </a:rPr>
              <a:t>.</a:t>
            </a:r>
          </a:p>
          <a:p>
            <a:pPr algn="just"/>
            <a:endParaRPr lang="es-ES" dirty="0">
              <a:latin typeface="Segoe UI Light" panose="020B0502040204020203" pitchFamily="34" charset="0"/>
              <a:cs typeface="Segoe UI Light" panose="020B0502040204020203" pitchFamily="34" charset="0"/>
            </a:endParaRPr>
          </a:p>
          <a:p>
            <a:pPr algn="just"/>
            <a:r>
              <a:rPr lang="es-ES" dirty="0">
                <a:latin typeface="Segoe UI Light" panose="020B0502040204020203" pitchFamily="34" charset="0"/>
                <a:cs typeface="Segoe UI Light" panose="020B0502040204020203" pitchFamily="34" charset="0"/>
              </a:rPr>
              <a:t>Proyectos radicados antes de la publicación de esta resolución no están obligadas a presentar el estudio es este modelo de datos y tienen un plazo de seis meses para su entrega.</a:t>
            </a:r>
          </a:p>
        </p:txBody>
      </p:sp>
      <p:sp>
        <p:nvSpPr>
          <p:cNvPr id="5" name="1 Título">
            <a:extLst>
              <a:ext uri="{FF2B5EF4-FFF2-40B4-BE49-F238E27FC236}">
                <a16:creationId xmlns:a16="http://schemas.microsoft.com/office/drawing/2014/main" id="{1AE0BBDC-B7FB-4E82-9C32-D33CD01A47BE}"/>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6" name="Imagen 5">
            <a:extLst>
              <a:ext uri="{FF2B5EF4-FFF2-40B4-BE49-F238E27FC236}">
                <a16:creationId xmlns:a16="http://schemas.microsoft.com/office/drawing/2014/main" id="{8B723FA1-863F-41E9-A177-83CAD2A1ED5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2795211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497743"/>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Bases de datos geográfica año 2016</a:t>
            </a:r>
            <a:endParaRPr lang="es-CO" i="1" dirty="0">
              <a:latin typeface="Segoe UI Light" panose="020B0502040204020203" pitchFamily="34" charset="0"/>
              <a:cs typeface="Segoe UI Light" panose="020B0502040204020203" pitchFamily="34" charset="0"/>
            </a:endParaRPr>
          </a:p>
        </p:txBody>
      </p:sp>
      <p:pic>
        <p:nvPicPr>
          <p:cNvPr id="3" name="Picture 2"/>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1117178" y="938357"/>
            <a:ext cx="9957643" cy="2511714"/>
          </a:xfrm>
          <a:prstGeom prst="rect">
            <a:avLst/>
          </a:prstGeom>
        </p:spPr>
      </p:pic>
      <p:pic>
        <p:nvPicPr>
          <p:cNvPr id="4" name="Picture 3"/>
          <p:cNvPicPr>
            <a:picLocks noChangeAspect="1"/>
          </p:cNvPicPr>
          <p:nvPr/>
        </p:nvPicPr>
        <p:blipFill>
          <a:blip r:embed="rId4"/>
          <a:stretch>
            <a:fillRect/>
          </a:stretch>
        </p:blipFill>
        <p:spPr>
          <a:xfrm>
            <a:off x="4007767" y="3481295"/>
            <a:ext cx="4176464" cy="3212665"/>
          </a:xfrm>
          <a:prstGeom prst="rect">
            <a:avLst/>
          </a:prstGeom>
        </p:spPr>
      </p:pic>
      <p:sp>
        <p:nvSpPr>
          <p:cNvPr id="7" name="1 Título">
            <a:extLst>
              <a:ext uri="{FF2B5EF4-FFF2-40B4-BE49-F238E27FC236}">
                <a16:creationId xmlns:a16="http://schemas.microsoft.com/office/drawing/2014/main" id="{5824FBAA-55E4-493C-B8ED-F9BA92498BF1}"/>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9" name="Imagen 8">
            <a:extLst>
              <a:ext uri="{FF2B5EF4-FFF2-40B4-BE49-F238E27FC236}">
                <a16:creationId xmlns:a16="http://schemas.microsoft.com/office/drawing/2014/main" id="{1BD81F82-86AF-4DB6-9A9A-6CA6815FB5F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10447353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908586" y="643622"/>
            <a:ext cx="10374827" cy="5570756"/>
          </a:xfrm>
          <a:prstGeom prst="rect">
            <a:avLst/>
          </a:prstGeom>
          <a:noFill/>
        </p:spPr>
        <p:txBody>
          <a:bodyPr wrap="square" rtlCol="0">
            <a:spAutoFit/>
          </a:bodyPr>
          <a:lstStyle/>
          <a:p>
            <a:r>
              <a:rPr lang="es-CO" dirty="0">
                <a:latin typeface="Segoe UI Light" panose="020B0502040204020203" pitchFamily="34" charset="0"/>
                <a:cs typeface="Segoe UI Light" panose="020B0502040204020203" pitchFamily="34" charset="0"/>
              </a:rPr>
              <a:t>Único Origen de Coordenadas</a:t>
            </a:r>
          </a:p>
          <a:p>
            <a:r>
              <a:rPr lang="es-CO" sz="1400" dirty="0">
                <a:latin typeface="Segoe UI Light" panose="020B0502040204020203" pitchFamily="34" charset="0"/>
                <a:cs typeface="Segoe UI Light" panose="020B0502040204020203" pitchFamily="34" charset="0"/>
              </a:rPr>
              <a:t>(tomado de https://www.anla.gov.co/)</a:t>
            </a:r>
          </a:p>
          <a:p>
            <a:r>
              <a:rPr lang="es-CO" sz="1400" dirty="0">
                <a:latin typeface="Segoe UI Light" panose="020B0502040204020203" pitchFamily="34" charset="0"/>
                <a:cs typeface="Segoe UI Light" panose="020B0502040204020203" pitchFamily="34" charset="0"/>
              </a:rPr>
              <a:t>Resolución IGAC 471 del 14 de mayo de 2020 y Resolución IGAC 529 del 05 de junio de 2020</a:t>
            </a:r>
          </a:p>
          <a:p>
            <a:pPr algn="just"/>
            <a:endParaRPr lang="es-CO" dirty="0">
              <a:latin typeface="Segoe UI Light" panose="020B0502040204020203" pitchFamily="34" charset="0"/>
              <a:cs typeface="Segoe UI Light" panose="020B0502040204020203" pitchFamily="34" charset="0"/>
            </a:endParaRPr>
          </a:p>
          <a:p>
            <a:pPr algn="just"/>
            <a:r>
              <a:rPr lang="es-CO" dirty="0">
                <a:latin typeface="Segoe UI Light" panose="020B0502040204020203" pitchFamily="34" charset="0"/>
                <a:cs typeface="Segoe UI Light" panose="020B0502040204020203" pitchFamily="34" charset="0"/>
              </a:rPr>
              <a:t>El establecimiento de las condiciones técnicas mínimas que deben tener los productos básicos de cartografía oficial, serán los definidos de conformidad con lo dispuesto por la Resolución 471 del 14 de mayo de 2020 y la posterior Resolución 529 del 05 de junio de 2020, emitidas por el Instituto Geográfico Agustín Codazzi - IGAC, o la norma que la modifique y sustituya, para ello y para garantizar la homogeneidad y continuidad en la representación de los elementos del territorio, así como facilitar los trabajos relacionados con la gestión de coordenadas en el país. En tal sentido, los proyectos, obras o actividades, sujetos al licenciamiento ambiental, deben ajustar su información geográfica a los lineamientos establecidos en la referida normatividad, para la evaluación y seguimiento de los estudios ambientales y/o presentación de los Informes de Cumplimiento Ambiental.</a:t>
            </a:r>
          </a:p>
          <a:p>
            <a:pPr algn="just"/>
            <a:endParaRPr lang="es-CO" dirty="0">
              <a:latin typeface="Segoe UI Light" panose="020B0502040204020203" pitchFamily="34" charset="0"/>
              <a:cs typeface="Segoe UI Light" panose="020B0502040204020203" pitchFamily="34" charset="0"/>
            </a:endParaRPr>
          </a:p>
          <a:p>
            <a:pPr algn="just"/>
            <a:r>
              <a:rPr lang="es-CO" dirty="0">
                <a:latin typeface="Segoe UI Light" panose="020B0502040204020203" pitchFamily="34" charset="0"/>
                <a:cs typeface="Segoe UI Light" panose="020B0502040204020203" pitchFamily="34" charset="0"/>
              </a:rPr>
              <a:t>El sistema de proyección cartográfico para Colombia, con un único origen, consiste en una proyección cartográfica Transversa de Mercator Secante, cuyos parámetros están establecidos en el literal i Sistema de Referencia del artículo 4 de la resolución 471 de 2020, los cuales pueden configurarse en software especializado para procesamiento de información geográfica.</a:t>
            </a:r>
          </a:p>
          <a:p>
            <a:pPr algn="just"/>
            <a:endParaRPr lang="es-CO" dirty="0">
              <a:latin typeface="Segoe UI Light" panose="020B0502040204020203" pitchFamily="34" charset="0"/>
              <a:cs typeface="Segoe UI Light" panose="020B0502040204020203" pitchFamily="34" charset="0"/>
            </a:endParaRPr>
          </a:p>
          <a:p>
            <a:pPr algn="just"/>
            <a:r>
              <a:rPr lang="es-CO" dirty="0" err="1">
                <a:latin typeface="Segoe UI Light" panose="020B0502040204020203" pitchFamily="34" charset="0"/>
                <a:cs typeface="Segoe UI Light" panose="020B0502040204020203" pitchFamily="34" charset="0"/>
              </a:rPr>
              <a:t>MAGNA_Origen_Nacional</a:t>
            </a:r>
            <a:r>
              <a:rPr lang="es-CO" dirty="0">
                <a:latin typeface="Segoe UI Light" panose="020B0502040204020203" pitchFamily="34" charset="0"/>
                <a:cs typeface="Segoe UI Light" panose="020B0502040204020203" pitchFamily="34" charset="0"/>
              </a:rPr>
              <a:t>: </a:t>
            </a:r>
            <a:r>
              <a:rPr lang="es-CO" sz="1400" dirty="0">
                <a:latin typeface="Segoe UI Light" panose="020B0502040204020203" pitchFamily="34" charset="0"/>
                <a:cs typeface="Segoe UI Light" panose="020B0502040204020203" pitchFamily="34" charset="0"/>
                <a:hlinkClick r:id="rId2"/>
              </a:rPr>
              <a:t>https://www.anla.gov.co/documentos/informacion_geografica/magna_origen_nacional.zip</a:t>
            </a:r>
            <a:endParaRPr lang="es-CO" sz="1400" dirty="0">
              <a:latin typeface="Segoe UI Light" panose="020B0502040204020203" pitchFamily="34" charset="0"/>
              <a:cs typeface="Segoe UI Light" panose="020B0502040204020203" pitchFamily="34" charset="0"/>
            </a:endParaRPr>
          </a:p>
        </p:txBody>
      </p:sp>
      <p:sp>
        <p:nvSpPr>
          <p:cNvPr id="5" name="1 Título">
            <a:extLst>
              <a:ext uri="{FF2B5EF4-FFF2-40B4-BE49-F238E27FC236}">
                <a16:creationId xmlns:a16="http://schemas.microsoft.com/office/drawing/2014/main" id="{2B7E0A76-F8B3-48DE-8D2C-2652E06ED6EB}"/>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6" name="Imagen 5">
            <a:extLst>
              <a:ext uri="{FF2B5EF4-FFF2-40B4-BE49-F238E27FC236}">
                <a16:creationId xmlns:a16="http://schemas.microsoft.com/office/drawing/2014/main" id="{313F9EE1-AE4B-4D93-80E1-DAC350BA7F7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1386515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1437708" y="1289953"/>
            <a:ext cx="9316583" cy="4278094"/>
          </a:xfrm>
          <a:prstGeom prst="rect">
            <a:avLst/>
          </a:prstGeom>
          <a:noFill/>
        </p:spPr>
        <p:txBody>
          <a:bodyPr wrap="square" rtlCol="0">
            <a:spAutoFit/>
          </a:bodyPr>
          <a:lstStyle/>
          <a:p>
            <a:r>
              <a:rPr lang="es-CO" dirty="0">
                <a:latin typeface="Segoe UI Light" panose="020B0502040204020203" pitchFamily="34" charset="0"/>
                <a:cs typeface="Segoe UI Light" panose="020B0502040204020203" pitchFamily="34" charset="0"/>
              </a:rPr>
              <a:t>Modelo de Almacenamiento Geográfico Complementario - PPII – YNC </a:t>
            </a:r>
          </a:p>
          <a:p>
            <a:r>
              <a:rPr lang="es-CO" sz="1600" dirty="0">
                <a:latin typeface="Segoe UI Light" panose="020B0502040204020203" pitchFamily="34" charset="0"/>
                <a:cs typeface="Segoe UI Light" panose="020B0502040204020203" pitchFamily="34" charset="0"/>
              </a:rPr>
              <a:t>Circular Externa No. 00002 del 16 de Abril de 2021</a:t>
            </a:r>
          </a:p>
          <a:p>
            <a:endParaRPr lang="es-CO" sz="1600" dirty="0">
              <a:latin typeface="Segoe UI Light" panose="020B0502040204020203" pitchFamily="34" charset="0"/>
              <a:cs typeface="Segoe UI Light" panose="020B0502040204020203" pitchFamily="34" charset="0"/>
            </a:endParaRPr>
          </a:p>
          <a:p>
            <a:pPr algn="just"/>
            <a:r>
              <a:rPr lang="es-CO" dirty="0">
                <a:latin typeface="Segoe UI Light" panose="020B0502040204020203" pitchFamily="34" charset="0"/>
                <a:cs typeface="Segoe UI Light" panose="020B0502040204020203" pitchFamily="34" charset="0"/>
              </a:rPr>
              <a:t>En el marco de los Proyectos Piloto de Investigación Integral – PPII sobre Yacimientos No Convencionales – YNC de hidrocarburos con la utilización de la técnica de </a:t>
            </a:r>
            <a:r>
              <a:rPr lang="es-CO" dirty="0" err="1">
                <a:latin typeface="Segoe UI Light" panose="020B0502040204020203" pitchFamily="34" charset="0"/>
                <a:cs typeface="Segoe UI Light" panose="020B0502040204020203" pitchFamily="34" charset="0"/>
              </a:rPr>
              <a:t>fracturamiento</a:t>
            </a:r>
            <a:r>
              <a:rPr lang="es-CO" dirty="0">
                <a:latin typeface="Segoe UI Light" panose="020B0502040204020203" pitchFamily="34" charset="0"/>
                <a:cs typeface="Segoe UI Light" panose="020B0502040204020203" pitchFamily="34" charset="0"/>
              </a:rPr>
              <a:t> hidráulico multietapa con perforación horizontal – FH-PH y según los requerimientos y estándares aplicables a estos proyectos, la Autoridad Nacional de Licencias Ambientales – ANLA, ha complementado el modelo de almacenamiento geográfico – MAG.</a:t>
            </a:r>
          </a:p>
          <a:p>
            <a:pPr algn="just"/>
            <a:endParaRPr lang="es-CO" dirty="0">
              <a:latin typeface="Segoe UI Light" panose="020B0502040204020203" pitchFamily="34" charset="0"/>
              <a:cs typeface="Segoe UI Light" panose="020B0502040204020203" pitchFamily="34" charset="0"/>
            </a:endParaRPr>
          </a:p>
          <a:p>
            <a:pPr algn="just"/>
            <a:r>
              <a:rPr lang="es-CO" dirty="0">
                <a:latin typeface="Segoe UI Light" panose="020B0502040204020203" pitchFamily="34" charset="0"/>
                <a:cs typeface="Segoe UI Light" panose="020B0502040204020203" pitchFamily="34" charset="0"/>
              </a:rPr>
              <a:t>En aras de garantizar que la información presentada ante la ANLA cumpla con lo consignado en los Términos de Referencia para PPII sobre YNC de hidrocarburos, adoptados mediante Resolución 821 del 24 de septiembre de 2020 expedida por el Ministerio de Ambiente y Desarrollo Sostenible, se comunica a los usuarios y demás autoridades competentes, la estructura de datos complementaria para la presentación de la información geográfica y alfanumérica.</a:t>
            </a:r>
          </a:p>
        </p:txBody>
      </p:sp>
      <p:sp>
        <p:nvSpPr>
          <p:cNvPr id="5" name="1 Título">
            <a:extLst>
              <a:ext uri="{FF2B5EF4-FFF2-40B4-BE49-F238E27FC236}">
                <a16:creationId xmlns:a16="http://schemas.microsoft.com/office/drawing/2014/main" id="{2B7E0A76-F8B3-48DE-8D2C-2652E06ED6EB}"/>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6" name="Imagen 5">
            <a:extLst>
              <a:ext uri="{FF2B5EF4-FFF2-40B4-BE49-F238E27FC236}">
                <a16:creationId xmlns:a16="http://schemas.microsoft.com/office/drawing/2014/main" id="{313F9EE1-AE4B-4D93-80E1-DAC350BA7F7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2940439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50 Rectángulo redondeado"/>
          <p:cNvSpPr/>
          <p:nvPr/>
        </p:nvSpPr>
        <p:spPr>
          <a:xfrm>
            <a:off x="1970178" y="3235827"/>
            <a:ext cx="8280920" cy="1008112"/>
          </a:xfrm>
          <a:prstGeom prst="roundRect">
            <a:avLst>
              <a:gd name="adj" fmla="val 50000"/>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2800" b="1" dirty="0">
                <a:solidFill>
                  <a:schemeClr val="bg1"/>
                </a:solidFill>
                <a:latin typeface="Segoe UI Light" panose="020B0502040204020203" pitchFamily="34" charset="0"/>
                <a:cs typeface="Segoe UI Light" panose="020B0502040204020203" pitchFamily="34" charset="0"/>
              </a:rPr>
              <a:t>GIS</a:t>
            </a:r>
          </a:p>
          <a:p>
            <a:pPr algn="ctr"/>
            <a:r>
              <a:rPr lang="es-ES" sz="1100" dirty="0">
                <a:solidFill>
                  <a:schemeClr val="bg1"/>
                </a:solidFill>
                <a:latin typeface="Segoe UI Light" panose="020B0502040204020203" pitchFamily="34" charset="0"/>
                <a:cs typeface="Segoe UI Light" panose="020B0502040204020203" pitchFamily="34" charset="0"/>
              </a:rPr>
              <a:t>Sistema de Información Geográfica</a:t>
            </a:r>
          </a:p>
        </p:txBody>
      </p:sp>
      <p:cxnSp>
        <p:nvCxnSpPr>
          <p:cNvPr id="62" name="61 Conector recto"/>
          <p:cNvCxnSpPr>
            <a:cxnSpLocks/>
          </p:cNvCxnSpPr>
          <p:nvPr/>
        </p:nvCxnSpPr>
        <p:spPr>
          <a:xfrm flipH="1">
            <a:off x="4439816" y="3861048"/>
            <a:ext cx="3634610"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17" name="16 Rectángulo redondeado"/>
          <p:cNvSpPr/>
          <p:nvPr/>
        </p:nvSpPr>
        <p:spPr>
          <a:xfrm>
            <a:off x="8030506" y="3365288"/>
            <a:ext cx="2076576" cy="792088"/>
          </a:xfrm>
          <a:prstGeom prst="roundRect">
            <a:avLst>
              <a:gd name="adj" fmla="val 50000"/>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dirty="0">
                <a:solidFill>
                  <a:schemeClr val="tx1"/>
                </a:solidFill>
                <a:latin typeface="Segoe UI Light" panose="020B0502040204020203" pitchFamily="34" charset="0"/>
                <a:cs typeface="Segoe UI Light" panose="020B0502040204020203" pitchFamily="34" charset="0"/>
              </a:rPr>
              <a:t>Impacto ambiental</a:t>
            </a:r>
          </a:p>
          <a:p>
            <a:pPr algn="ctr"/>
            <a:r>
              <a:rPr lang="es-ES" sz="1400" dirty="0">
                <a:solidFill>
                  <a:schemeClr val="tx1"/>
                </a:solidFill>
                <a:latin typeface="Segoe UI Light" panose="020B0502040204020203" pitchFamily="34" charset="0"/>
                <a:cs typeface="Segoe UI Light" panose="020B0502040204020203" pitchFamily="34" charset="0"/>
              </a:rPr>
              <a:t>(Estado Evolutivo)</a:t>
            </a:r>
            <a:endParaRPr lang="es-CO" sz="1400" dirty="0">
              <a:solidFill>
                <a:schemeClr val="tx1"/>
              </a:solidFill>
              <a:latin typeface="Segoe UI Light" panose="020B0502040204020203" pitchFamily="34" charset="0"/>
              <a:cs typeface="Segoe UI Light" panose="020B0502040204020203" pitchFamily="34" charset="0"/>
            </a:endParaRPr>
          </a:p>
        </p:txBody>
      </p:sp>
      <p:sp>
        <p:nvSpPr>
          <p:cNvPr id="19" name="18 Rectángulo redondeado"/>
          <p:cNvSpPr/>
          <p:nvPr/>
        </p:nvSpPr>
        <p:spPr>
          <a:xfrm>
            <a:off x="2197858" y="3336011"/>
            <a:ext cx="2403124" cy="807745"/>
          </a:xfrm>
          <a:prstGeom prst="roundRect">
            <a:avLst>
              <a:gd name="adj" fmla="val 50000"/>
            </a:avLst>
          </a:prstGeom>
          <a:solidFill>
            <a:schemeClr val="bg1">
              <a:lumMod val="85000"/>
            </a:schemeClr>
          </a:solidFill>
          <a:ln>
            <a:noFill/>
          </a:ln>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s-ES" dirty="0">
                <a:solidFill>
                  <a:schemeClr val="tx1"/>
                </a:solidFill>
                <a:latin typeface="Segoe UI Light" panose="020B0502040204020203" pitchFamily="34" charset="0"/>
                <a:cs typeface="Segoe UI Light" panose="020B0502040204020203" pitchFamily="34" charset="0"/>
              </a:rPr>
              <a:t>Línea base</a:t>
            </a:r>
          </a:p>
          <a:p>
            <a:pPr algn="ctr"/>
            <a:r>
              <a:rPr lang="es-ES" sz="1400" dirty="0">
                <a:solidFill>
                  <a:schemeClr val="tx1"/>
                </a:solidFill>
                <a:latin typeface="Segoe UI Light" panose="020B0502040204020203" pitchFamily="34" charset="0"/>
                <a:cs typeface="Segoe UI Light" panose="020B0502040204020203" pitchFamily="34" charset="0"/>
              </a:rPr>
              <a:t>(Estado Actual)</a:t>
            </a:r>
          </a:p>
        </p:txBody>
      </p:sp>
      <p:sp>
        <p:nvSpPr>
          <p:cNvPr id="22564" name="22563 Rectángulo"/>
          <p:cNvSpPr/>
          <p:nvPr/>
        </p:nvSpPr>
        <p:spPr>
          <a:xfrm>
            <a:off x="2843763" y="4756447"/>
            <a:ext cx="6826716" cy="646331"/>
          </a:xfrm>
          <a:prstGeom prst="rect">
            <a:avLst/>
          </a:prstGeom>
        </p:spPr>
        <p:txBody>
          <a:bodyPr wrap="square">
            <a:spAutoFit/>
          </a:bodyPr>
          <a:lstStyle/>
          <a:p>
            <a:pPr algn="ctr"/>
            <a:r>
              <a:rPr lang="es-CO" dirty="0">
                <a:latin typeface="Segoe UI Light" panose="020B0502040204020203" pitchFamily="34" charset="0"/>
                <a:cs typeface="Segoe UI Light" panose="020B0502040204020203" pitchFamily="34" charset="0"/>
              </a:rPr>
              <a:t>GIS registra la evolución o el cambio espacial y temporal de las variables identificadas en la línea base que requieren de monitoreo</a:t>
            </a:r>
          </a:p>
        </p:txBody>
      </p:sp>
      <p:sp>
        <p:nvSpPr>
          <p:cNvPr id="23" name="22 Rectángulo"/>
          <p:cNvSpPr/>
          <p:nvPr/>
        </p:nvSpPr>
        <p:spPr>
          <a:xfrm>
            <a:off x="1826162" y="1037055"/>
            <a:ext cx="8568952" cy="1723549"/>
          </a:xfrm>
          <a:prstGeom prst="rect">
            <a:avLst/>
          </a:prstGeom>
        </p:spPr>
        <p:txBody>
          <a:bodyPr wrap="square">
            <a:spAutoFit/>
          </a:bodyPr>
          <a:lstStyle/>
          <a:p>
            <a:pPr algn="just"/>
            <a:r>
              <a:rPr lang="es-CO" dirty="0">
                <a:latin typeface="Segoe UI Light" panose="020B0502040204020203" pitchFamily="34" charset="0"/>
                <a:cs typeface="Segoe UI Light" panose="020B0502040204020203" pitchFamily="34" charset="0"/>
              </a:rPr>
              <a:t>¿Qué es la </a:t>
            </a:r>
            <a:r>
              <a:rPr lang="es-CO" dirty="0" err="1">
                <a:latin typeface="Segoe UI Light" panose="020B0502040204020203" pitchFamily="34" charset="0"/>
                <a:cs typeface="Segoe UI Light" panose="020B0502040204020203" pitchFamily="34" charset="0"/>
              </a:rPr>
              <a:t>Geodatabase</a:t>
            </a:r>
            <a:r>
              <a:rPr lang="es-CO" dirty="0">
                <a:latin typeface="Segoe UI Light" panose="020B0502040204020203" pitchFamily="34" charset="0"/>
                <a:cs typeface="Segoe UI Light" panose="020B0502040204020203" pitchFamily="34" charset="0"/>
              </a:rPr>
              <a:t>? </a:t>
            </a:r>
          </a:p>
          <a:p>
            <a:pPr algn="just"/>
            <a:endParaRPr lang="es-CO" sz="1600" dirty="0">
              <a:latin typeface="Segoe UI Light" panose="020B0502040204020203" pitchFamily="34" charset="0"/>
              <a:cs typeface="Segoe UI Light" panose="020B0502040204020203" pitchFamily="34" charset="0"/>
            </a:endParaRPr>
          </a:p>
          <a:p>
            <a:pPr algn="just"/>
            <a:r>
              <a:rPr lang="es-CO" dirty="0">
                <a:latin typeface="Segoe UI Light" panose="020B0502040204020203" pitchFamily="34" charset="0"/>
                <a:cs typeface="Segoe UI Light" panose="020B0502040204020203" pitchFamily="34" charset="0"/>
              </a:rPr>
              <a:t>Es una base de datos geográfica (información cartográfica y alfanumérica o atributos), que permite su manipulación, consulta y análisis a través de plataformas SIG, lo que hace que se convierta en una poderosa herramienta de gestión del conocimiento para toma de decisiones en los procesos de Evaluación y Seguimiento Ambiental. </a:t>
            </a:r>
          </a:p>
        </p:txBody>
      </p:sp>
      <p:sp>
        <p:nvSpPr>
          <p:cNvPr id="10" name="1 Título">
            <a:extLst>
              <a:ext uri="{FF2B5EF4-FFF2-40B4-BE49-F238E27FC236}">
                <a16:creationId xmlns:a16="http://schemas.microsoft.com/office/drawing/2014/main" id="{A8A62207-F1CF-4A0F-B981-2120FDA0F2AF}"/>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11" name="Imagen 10">
            <a:extLst>
              <a:ext uri="{FF2B5EF4-FFF2-40B4-BE49-F238E27FC236}">
                <a16:creationId xmlns:a16="http://schemas.microsoft.com/office/drawing/2014/main" id="{07BCB0CB-599F-4C24-8E0B-7BAFE82FD26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37182215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2" name="61 Conector recto"/>
          <p:cNvCxnSpPr>
            <a:stCxn id="17" idx="3"/>
            <a:endCxn id="19" idx="1"/>
          </p:cNvCxnSpPr>
          <p:nvPr/>
        </p:nvCxnSpPr>
        <p:spPr>
          <a:xfrm flipV="1">
            <a:off x="3924190" y="3341723"/>
            <a:ext cx="3756071" cy="156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17" name="16 Rectángulo redondeado"/>
          <p:cNvSpPr/>
          <p:nvPr/>
        </p:nvSpPr>
        <p:spPr>
          <a:xfrm>
            <a:off x="1847613" y="2961335"/>
            <a:ext cx="2076576" cy="792088"/>
          </a:xfrm>
          <a:prstGeom prst="roundRect">
            <a:avLst/>
          </a:prstGeom>
          <a:solidFill>
            <a:schemeClr val="tx1">
              <a:lumMod val="65000"/>
              <a:lumOff val="3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dirty="0">
                <a:solidFill>
                  <a:schemeClr val="bg1"/>
                </a:solidFill>
                <a:latin typeface="Segoe UI Light" panose="020B0502040204020203" pitchFamily="34" charset="0"/>
                <a:cs typeface="Segoe UI Light" panose="020B0502040204020203" pitchFamily="34" charset="0"/>
              </a:rPr>
              <a:t>ICA </a:t>
            </a:r>
          </a:p>
          <a:p>
            <a:pPr algn="ctr"/>
            <a:r>
              <a:rPr lang="es-ES" sz="1200" dirty="0">
                <a:solidFill>
                  <a:schemeClr val="bg1"/>
                </a:solidFill>
                <a:latin typeface="Segoe UI Light" panose="020B0502040204020203" pitchFamily="34" charset="0"/>
                <a:cs typeface="Segoe UI Light" panose="020B0502040204020203" pitchFamily="34" charset="0"/>
              </a:rPr>
              <a:t>Informes de Cumplimiento Ambiental</a:t>
            </a:r>
            <a:endParaRPr lang="es-CO" sz="1200" dirty="0">
              <a:solidFill>
                <a:schemeClr val="bg1"/>
              </a:solidFill>
              <a:latin typeface="Segoe UI Light" panose="020B0502040204020203" pitchFamily="34" charset="0"/>
              <a:cs typeface="Segoe UI Light" panose="020B0502040204020203" pitchFamily="34" charset="0"/>
            </a:endParaRPr>
          </a:p>
        </p:txBody>
      </p:sp>
      <p:sp>
        <p:nvSpPr>
          <p:cNvPr id="18" name="17 Rectángulo redondeado"/>
          <p:cNvSpPr/>
          <p:nvPr/>
        </p:nvSpPr>
        <p:spPr>
          <a:xfrm>
            <a:off x="4666016" y="1275429"/>
            <a:ext cx="2110842" cy="792088"/>
          </a:xfrm>
          <a:prstGeom prst="roundRect">
            <a:avLst/>
          </a:prstGeom>
          <a:solidFill>
            <a:schemeClr val="tx1">
              <a:lumMod val="65000"/>
              <a:lumOff val="35000"/>
            </a:schemeClr>
          </a:solidFill>
          <a:ln>
            <a:noFill/>
          </a:ln>
          <a:effectLst/>
        </p:spPr>
        <p:style>
          <a:lnRef idx="1">
            <a:schemeClr val="dk1"/>
          </a:lnRef>
          <a:fillRef idx="2">
            <a:schemeClr val="dk1"/>
          </a:fillRef>
          <a:effectRef idx="1">
            <a:schemeClr val="dk1"/>
          </a:effectRef>
          <a:fontRef idx="minor">
            <a:schemeClr val="dk1"/>
          </a:fontRef>
        </p:style>
        <p:txBody>
          <a:bodyPr rtlCol="0" anchor="ctr"/>
          <a:lstStyle/>
          <a:p>
            <a:pPr algn="ctr"/>
            <a:r>
              <a:rPr lang="es-ES" dirty="0">
                <a:solidFill>
                  <a:schemeClr val="bg1"/>
                </a:solidFill>
                <a:latin typeface="Segoe UI Light" panose="020B0502040204020203" pitchFamily="34" charset="0"/>
                <a:cs typeface="Segoe UI Light" panose="020B0502040204020203" pitchFamily="34" charset="0"/>
              </a:rPr>
              <a:t>EIA </a:t>
            </a:r>
          </a:p>
          <a:p>
            <a:pPr algn="ctr"/>
            <a:r>
              <a:rPr lang="es-ES" sz="1200" dirty="0">
                <a:solidFill>
                  <a:schemeClr val="bg1"/>
                </a:solidFill>
                <a:latin typeface="Segoe UI Light" panose="020B0502040204020203" pitchFamily="34" charset="0"/>
                <a:cs typeface="Segoe UI Light" panose="020B0502040204020203" pitchFamily="34" charset="0"/>
              </a:rPr>
              <a:t>Estudio de Impacto Ambiental</a:t>
            </a:r>
            <a:endParaRPr lang="es-CO" dirty="0">
              <a:solidFill>
                <a:schemeClr val="bg1"/>
              </a:solidFill>
              <a:latin typeface="Segoe UI Light" panose="020B0502040204020203" pitchFamily="34" charset="0"/>
              <a:cs typeface="Segoe UI Light" panose="020B0502040204020203" pitchFamily="34" charset="0"/>
            </a:endParaRPr>
          </a:p>
        </p:txBody>
      </p:sp>
      <p:sp>
        <p:nvSpPr>
          <p:cNvPr id="19" name="18 Rectángulo redondeado"/>
          <p:cNvSpPr/>
          <p:nvPr/>
        </p:nvSpPr>
        <p:spPr>
          <a:xfrm>
            <a:off x="7680260" y="2945679"/>
            <a:ext cx="2403124" cy="792088"/>
          </a:xfrm>
          <a:prstGeom prst="roundRect">
            <a:avLst/>
          </a:prstGeom>
          <a:solidFill>
            <a:schemeClr val="tx1">
              <a:lumMod val="65000"/>
              <a:lumOff val="35000"/>
            </a:schemeClr>
          </a:solidFill>
          <a:ln>
            <a:noFill/>
          </a:ln>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s-ES" dirty="0">
                <a:solidFill>
                  <a:schemeClr val="bg1"/>
                </a:solidFill>
                <a:latin typeface="Segoe UI Light" panose="020B0502040204020203" pitchFamily="34" charset="0"/>
                <a:cs typeface="Segoe UI Light" panose="020B0502040204020203" pitchFamily="34" charset="0"/>
              </a:rPr>
              <a:t>DAA</a:t>
            </a:r>
          </a:p>
          <a:p>
            <a:pPr algn="ctr"/>
            <a:r>
              <a:rPr lang="es-ES" sz="1200" dirty="0">
                <a:solidFill>
                  <a:schemeClr val="bg1"/>
                </a:solidFill>
                <a:latin typeface="Segoe UI Light" panose="020B0502040204020203" pitchFamily="34" charset="0"/>
                <a:cs typeface="Segoe UI Light" panose="020B0502040204020203" pitchFamily="34" charset="0"/>
              </a:rPr>
              <a:t>Diagnóstico Ambiental de Alternativas</a:t>
            </a:r>
            <a:endParaRPr lang="es-CO" sz="1200" dirty="0">
              <a:solidFill>
                <a:schemeClr val="bg1"/>
              </a:solidFill>
              <a:latin typeface="Segoe UI Light" panose="020B0502040204020203" pitchFamily="34" charset="0"/>
              <a:cs typeface="Segoe UI Light" panose="020B0502040204020203" pitchFamily="34" charset="0"/>
            </a:endParaRPr>
          </a:p>
        </p:txBody>
      </p:sp>
      <p:cxnSp>
        <p:nvCxnSpPr>
          <p:cNvPr id="20" name="19 Conector recto"/>
          <p:cNvCxnSpPr>
            <a:stCxn id="17" idx="3"/>
            <a:endCxn id="18" idx="2"/>
          </p:cNvCxnSpPr>
          <p:nvPr/>
        </p:nvCxnSpPr>
        <p:spPr>
          <a:xfrm flipV="1">
            <a:off x="3924189" y="2067517"/>
            <a:ext cx="1797248" cy="1289862"/>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1" name="20 Conector recto"/>
          <p:cNvCxnSpPr>
            <a:stCxn id="18" idx="2"/>
            <a:endCxn id="19" idx="1"/>
          </p:cNvCxnSpPr>
          <p:nvPr/>
        </p:nvCxnSpPr>
        <p:spPr>
          <a:xfrm>
            <a:off x="5721438" y="2067517"/>
            <a:ext cx="1958823" cy="127420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4" name="23 Rectángulo redondeado"/>
          <p:cNvSpPr/>
          <p:nvPr/>
        </p:nvSpPr>
        <p:spPr>
          <a:xfrm>
            <a:off x="4666016" y="4729533"/>
            <a:ext cx="2110842" cy="792088"/>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a:solidFill>
                  <a:schemeClr val="bg1"/>
                </a:solidFill>
                <a:latin typeface="Segoe UI Light" panose="020B0502040204020203" pitchFamily="34" charset="0"/>
                <a:cs typeface="Segoe UI Light" panose="020B0502040204020203" pitchFamily="34" charset="0"/>
              </a:rPr>
              <a:t>PMAE</a:t>
            </a:r>
          </a:p>
          <a:p>
            <a:pPr algn="ctr"/>
            <a:r>
              <a:rPr lang="es-ES" sz="1200" dirty="0">
                <a:solidFill>
                  <a:schemeClr val="bg1"/>
                </a:solidFill>
                <a:latin typeface="Segoe UI Light" panose="020B0502040204020203" pitchFamily="34" charset="0"/>
                <a:cs typeface="Segoe UI Light" panose="020B0502040204020203" pitchFamily="34" charset="0"/>
              </a:rPr>
              <a:t>Plan de Manejo</a:t>
            </a:r>
          </a:p>
          <a:p>
            <a:pPr algn="ctr"/>
            <a:r>
              <a:rPr lang="es-ES" sz="1200" dirty="0">
                <a:solidFill>
                  <a:schemeClr val="bg1"/>
                </a:solidFill>
                <a:latin typeface="Segoe UI Light" panose="020B0502040204020203" pitchFamily="34" charset="0"/>
                <a:cs typeface="Segoe UI Light" panose="020B0502040204020203" pitchFamily="34" charset="0"/>
              </a:rPr>
              <a:t>Ambiental Específico</a:t>
            </a:r>
            <a:endParaRPr lang="es-CO" sz="1200" dirty="0">
              <a:solidFill>
                <a:schemeClr val="bg1"/>
              </a:solidFill>
              <a:latin typeface="Segoe UI Light" panose="020B0502040204020203" pitchFamily="34" charset="0"/>
              <a:cs typeface="Segoe UI Light" panose="020B0502040204020203" pitchFamily="34" charset="0"/>
            </a:endParaRPr>
          </a:p>
        </p:txBody>
      </p:sp>
      <p:cxnSp>
        <p:nvCxnSpPr>
          <p:cNvPr id="25" name="24 Conector recto"/>
          <p:cNvCxnSpPr>
            <a:stCxn id="17" idx="3"/>
            <a:endCxn id="24" idx="0"/>
          </p:cNvCxnSpPr>
          <p:nvPr/>
        </p:nvCxnSpPr>
        <p:spPr>
          <a:xfrm>
            <a:off x="3924189" y="3357379"/>
            <a:ext cx="1797248" cy="1372154"/>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6" name="25 Conector recto"/>
          <p:cNvCxnSpPr>
            <a:stCxn id="24" idx="0"/>
            <a:endCxn id="19" idx="1"/>
          </p:cNvCxnSpPr>
          <p:nvPr/>
        </p:nvCxnSpPr>
        <p:spPr>
          <a:xfrm flipV="1">
            <a:off x="5721438" y="3341723"/>
            <a:ext cx="1958823" cy="138781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7" name="26 Conector recto"/>
          <p:cNvCxnSpPr>
            <a:stCxn id="24" idx="0"/>
            <a:endCxn id="18" idx="2"/>
          </p:cNvCxnSpPr>
          <p:nvPr/>
        </p:nvCxnSpPr>
        <p:spPr>
          <a:xfrm flipV="1">
            <a:off x="5721437" y="2067517"/>
            <a:ext cx="0" cy="266201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1" name="50 Rectángulo redondeado"/>
          <p:cNvSpPr/>
          <p:nvPr/>
        </p:nvSpPr>
        <p:spPr>
          <a:xfrm>
            <a:off x="4496455" y="2434580"/>
            <a:ext cx="2454512" cy="1944216"/>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2800" dirty="0">
                <a:solidFill>
                  <a:schemeClr val="bg1"/>
                </a:solidFill>
                <a:latin typeface="Segoe UI Light" panose="020B0502040204020203" pitchFamily="34" charset="0"/>
                <a:cs typeface="Segoe UI Light" panose="020B0502040204020203" pitchFamily="34" charset="0"/>
              </a:rPr>
              <a:t>GIS</a:t>
            </a:r>
          </a:p>
          <a:p>
            <a:pPr algn="ctr"/>
            <a:r>
              <a:rPr lang="es-ES" sz="1100" dirty="0">
                <a:solidFill>
                  <a:schemeClr val="bg1"/>
                </a:solidFill>
                <a:latin typeface="Segoe UI Light" panose="020B0502040204020203" pitchFamily="34" charset="0"/>
                <a:cs typeface="Segoe UI Light" panose="020B0502040204020203" pitchFamily="34" charset="0"/>
              </a:rPr>
              <a:t>Sistema de Información Geográfico</a:t>
            </a:r>
          </a:p>
        </p:txBody>
      </p:sp>
      <p:sp>
        <p:nvSpPr>
          <p:cNvPr id="22564" name="22563 Rectángulo"/>
          <p:cNvSpPr/>
          <p:nvPr/>
        </p:nvSpPr>
        <p:spPr>
          <a:xfrm>
            <a:off x="7078651" y="1068650"/>
            <a:ext cx="4777987" cy="1754326"/>
          </a:xfrm>
          <a:prstGeom prst="rect">
            <a:avLst/>
          </a:prstGeom>
        </p:spPr>
        <p:txBody>
          <a:bodyPr wrap="square">
            <a:spAutoFit/>
          </a:bodyPr>
          <a:lstStyle/>
          <a:p>
            <a:pPr algn="ctr"/>
            <a:r>
              <a:rPr lang="es-ES" dirty="0">
                <a:latin typeface="Segoe UI Light" panose="020B0502040204020203" pitchFamily="34" charset="0"/>
                <a:cs typeface="Segoe UI Light" panose="020B0502040204020203" pitchFamily="34" charset="0"/>
              </a:rPr>
              <a:t>“Podrá utilizar una base de datos geográfica (</a:t>
            </a:r>
            <a:r>
              <a:rPr lang="es-ES" dirty="0" err="1">
                <a:latin typeface="Segoe UI Light" panose="020B0502040204020203" pitchFamily="34" charset="0"/>
                <a:cs typeface="Segoe UI Light" panose="020B0502040204020203" pitchFamily="34" charset="0"/>
              </a:rPr>
              <a:t>Geodatabase</a:t>
            </a:r>
            <a:r>
              <a:rPr lang="es-ES" dirty="0">
                <a:latin typeface="Segoe UI Light" panose="020B0502040204020203" pitchFamily="34" charset="0"/>
                <a:cs typeface="Segoe UI Light" panose="020B0502040204020203" pitchFamily="34" charset="0"/>
              </a:rPr>
              <a:t> en software comercial) o archivos de formas (</a:t>
            </a:r>
            <a:r>
              <a:rPr lang="es-ES" dirty="0" err="1">
                <a:latin typeface="Segoe UI Light" panose="020B0502040204020203" pitchFamily="34" charset="0"/>
                <a:cs typeface="Segoe UI Light" panose="020B0502040204020203" pitchFamily="34" charset="0"/>
              </a:rPr>
              <a:t>shapefile</a:t>
            </a:r>
            <a:r>
              <a:rPr lang="es-ES" dirty="0">
                <a:latin typeface="Segoe UI Light" panose="020B0502040204020203" pitchFamily="34" charset="0"/>
                <a:cs typeface="Segoe UI Light" panose="020B0502040204020203" pitchFamily="34" charset="0"/>
              </a:rPr>
              <a:t> en software comercial o libre) individuales para cada uno de los Estudios Ambientales” – Modelo de datos descargable desde </a:t>
            </a:r>
            <a:r>
              <a:rPr lang="es-CO" dirty="0">
                <a:latin typeface="Segoe UI Light" panose="020B0502040204020203" pitchFamily="34" charset="0"/>
                <a:cs typeface="Segoe UI Light" panose="020B0502040204020203" pitchFamily="34" charset="0"/>
                <a:hlinkClick r:id="rId2">
                  <a:extLst>
                    <a:ext uri="{A12FA001-AC4F-418D-AE19-62706E023703}">
                      <ahyp:hlinkClr xmlns:ahyp="http://schemas.microsoft.com/office/drawing/2018/hyperlinkcolor" val="tx"/>
                    </a:ext>
                  </a:extLst>
                </a:hlinkClick>
              </a:rPr>
              <a:t>http://www.anla.gov.co</a:t>
            </a:r>
            <a:endParaRPr lang="es-CO" dirty="0">
              <a:latin typeface="Segoe UI Light" panose="020B0502040204020203" pitchFamily="34" charset="0"/>
              <a:cs typeface="Segoe UI Light" panose="020B0502040204020203" pitchFamily="34" charset="0"/>
            </a:endParaRPr>
          </a:p>
        </p:txBody>
      </p:sp>
      <p:sp>
        <p:nvSpPr>
          <p:cNvPr id="110" name="109 CuadroTexto"/>
          <p:cNvSpPr txBox="1"/>
          <p:nvPr/>
        </p:nvSpPr>
        <p:spPr>
          <a:xfrm>
            <a:off x="1559496" y="620688"/>
            <a:ext cx="9145016"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Modelo de datos geográficos de la ANLA</a:t>
            </a:r>
          </a:p>
        </p:txBody>
      </p:sp>
      <p:sp>
        <p:nvSpPr>
          <p:cNvPr id="113" name="112 Rectángulo"/>
          <p:cNvSpPr/>
          <p:nvPr/>
        </p:nvSpPr>
        <p:spPr>
          <a:xfrm>
            <a:off x="2963883" y="5789350"/>
            <a:ext cx="5676684" cy="646331"/>
          </a:xfrm>
          <a:prstGeom prst="rect">
            <a:avLst/>
          </a:prstGeom>
        </p:spPr>
        <p:txBody>
          <a:bodyPr wrap="square">
            <a:spAutoFit/>
          </a:bodyPr>
          <a:lstStyle/>
          <a:p>
            <a:pPr algn="ctr"/>
            <a:r>
              <a:rPr lang="es-ES" dirty="0">
                <a:latin typeface="Segoe UI Light" panose="020B0502040204020203" pitchFamily="34" charset="0"/>
                <a:cs typeface="Segoe UI Light" panose="020B0502040204020203" pitchFamily="34" charset="0"/>
              </a:rPr>
              <a:t>GIS como sistema transversal de información y análisis en las múltiples etapas de los estudios ambientales.</a:t>
            </a:r>
            <a:endParaRPr lang="es-CO" dirty="0">
              <a:latin typeface="Segoe UI Light" panose="020B0502040204020203" pitchFamily="34" charset="0"/>
              <a:cs typeface="Segoe UI Light" panose="020B0502040204020203" pitchFamily="34" charset="0"/>
            </a:endParaRPr>
          </a:p>
        </p:txBody>
      </p:sp>
      <p:sp>
        <p:nvSpPr>
          <p:cNvPr id="22" name="21 Rectángulo"/>
          <p:cNvSpPr/>
          <p:nvPr/>
        </p:nvSpPr>
        <p:spPr>
          <a:xfrm>
            <a:off x="525545" y="1067894"/>
            <a:ext cx="3820014" cy="1477328"/>
          </a:xfrm>
          <a:prstGeom prst="rect">
            <a:avLst/>
          </a:prstGeom>
        </p:spPr>
        <p:txBody>
          <a:bodyPr wrap="square">
            <a:spAutoFit/>
          </a:bodyPr>
          <a:lstStyle/>
          <a:p>
            <a:pPr algn="ctr"/>
            <a:r>
              <a:rPr lang="es-ES" dirty="0">
                <a:latin typeface="Segoe UI Light" panose="020B0502040204020203" pitchFamily="34" charset="0"/>
                <a:cs typeface="Segoe UI Light" panose="020B0502040204020203" pitchFamily="34" charset="0"/>
              </a:rPr>
              <a:t>Es un modelo descriptivo en el que se trata de representar la realidad a través de un inventario preciso y detallado de la información disponible en múltiples áreas.</a:t>
            </a:r>
            <a:endParaRPr lang="es-CO" dirty="0">
              <a:latin typeface="Segoe UI Light" panose="020B0502040204020203" pitchFamily="34" charset="0"/>
              <a:cs typeface="Segoe UI Light" panose="020B0502040204020203" pitchFamily="34" charset="0"/>
            </a:endParaRPr>
          </a:p>
        </p:txBody>
      </p:sp>
      <p:sp>
        <p:nvSpPr>
          <p:cNvPr id="28" name="1 Título">
            <a:extLst>
              <a:ext uri="{FF2B5EF4-FFF2-40B4-BE49-F238E27FC236}">
                <a16:creationId xmlns:a16="http://schemas.microsoft.com/office/drawing/2014/main" id="{9C971712-1AE2-4951-8CBE-8353A582AEBC}"/>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23" name="Imagen 22">
            <a:extLst>
              <a:ext uri="{FF2B5EF4-FFF2-40B4-BE49-F238E27FC236}">
                <a16:creationId xmlns:a16="http://schemas.microsoft.com/office/drawing/2014/main" id="{ECC6816A-588F-46B4-9416-B6462BD2DE5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34009119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Segoe UI Light" panose="020B0502040204020203" pitchFamily="34" charset="0"/>
              <a:cs typeface="Segoe UI Light" panose="020B0502040204020203" pitchFamily="34" charset="0"/>
            </a:endParaRPr>
          </a:p>
        </p:txBody>
      </p:sp>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22564" name="22563 Rectángulo"/>
          <p:cNvSpPr/>
          <p:nvPr/>
        </p:nvSpPr>
        <p:spPr>
          <a:xfrm>
            <a:off x="7392144" y="6203306"/>
            <a:ext cx="3104744" cy="307777"/>
          </a:xfrm>
          <a:prstGeom prst="rect">
            <a:avLst/>
          </a:prstGeom>
        </p:spPr>
        <p:txBody>
          <a:bodyPr wrap="square">
            <a:spAutoFit/>
          </a:bodyPr>
          <a:lstStyle/>
          <a:p>
            <a:pPr algn="ctr"/>
            <a:r>
              <a:rPr lang="es-CO" sz="1400" dirty="0">
                <a:latin typeface="Segoe UI Light" panose="020B0502040204020203" pitchFamily="34" charset="0"/>
                <a:cs typeface="Segoe UI Light" panose="020B0502040204020203" pitchFamily="34" charset="0"/>
                <a:hlinkClick r:id="rId2">
                  <a:extLst>
                    <a:ext uri="{A12FA001-AC4F-418D-AE19-62706E023703}">
                      <ahyp:hlinkClr xmlns:ahyp="http://schemas.microsoft.com/office/drawing/2018/hyperlinkcolor" val="tx"/>
                    </a:ext>
                  </a:extLst>
                </a:hlinkClick>
              </a:rPr>
              <a:t>http://www.anla.gov.co</a:t>
            </a:r>
            <a:endParaRPr lang="es-CO" sz="1400" dirty="0">
              <a:latin typeface="Segoe UI Light" panose="020B0502040204020203" pitchFamily="34" charset="0"/>
              <a:cs typeface="Segoe UI Light" panose="020B0502040204020203" pitchFamily="34" charset="0"/>
            </a:endParaRPr>
          </a:p>
        </p:txBody>
      </p:sp>
      <p:sp>
        <p:nvSpPr>
          <p:cNvPr id="110" name="109 CuadroTexto"/>
          <p:cNvSpPr txBox="1"/>
          <p:nvPr/>
        </p:nvSpPr>
        <p:spPr>
          <a:xfrm>
            <a:off x="1925602" y="685631"/>
            <a:ext cx="8571285"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Concepto de evaluación y seguimiento</a:t>
            </a:r>
            <a:endParaRPr lang="es-CO" sz="1500" dirty="0">
              <a:latin typeface="Segoe UI Light" panose="020B0502040204020203" pitchFamily="34" charset="0"/>
              <a:cs typeface="Segoe UI Light" panose="020B0502040204020203" pitchFamily="34" charset="0"/>
            </a:endParaRPr>
          </a:p>
        </p:txBody>
      </p:sp>
      <p:pic>
        <p:nvPicPr>
          <p:cNvPr id="21506" name="Picture 2"/>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1925603" y="1340768"/>
            <a:ext cx="8340794" cy="47141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1 Título">
            <a:extLst>
              <a:ext uri="{FF2B5EF4-FFF2-40B4-BE49-F238E27FC236}">
                <a16:creationId xmlns:a16="http://schemas.microsoft.com/office/drawing/2014/main" id="{BEB31CF4-B4EA-4FD3-B976-AD99EBC02D18}"/>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9" name="Imagen 8">
            <a:extLst>
              <a:ext uri="{FF2B5EF4-FFF2-40B4-BE49-F238E27FC236}">
                <a16:creationId xmlns:a16="http://schemas.microsoft.com/office/drawing/2014/main" id="{CA11A6DA-061D-4CE6-A4FE-AD33D86505E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119903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Segoe UI Light" panose="020B0502040204020203" pitchFamily="34" charset="0"/>
              <a:cs typeface="Segoe UI Light" panose="020B0502040204020203" pitchFamily="34" charset="0"/>
            </a:endParaRPr>
          </a:p>
        </p:txBody>
      </p:sp>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22564" name="22563 Rectángulo"/>
          <p:cNvSpPr/>
          <p:nvPr/>
        </p:nvSpPr>
        <p:spPr>
          <a:xfrm>
            <a:off x="7392144" y="6203306"/>
            <a:ext cx="3104744" cy="307777"/>
          </a:xfrm>
          <a:prstGeom prst="rect">
            <a:avLst/>
          </a:prstGeom>
        </p:spPr>
        <p:txBody>
          <a:bodyPr wrap="square">
            <a:spAutoFit/>
          </a:bodyPr>
          <a:lstStyle/>
          <a:p>
            <a:pPr algn="ctr"/>
            <a:r>
              <a:rPr lang="es-CO" sz="1400" dirty="0">
                <a:latin typeface="Segoe UI Light" panose="020B0502040204020203" pitchFamily="34" charset="0"/>
                <a:cs typeface="Segoe UI Light" panose="020B0502040204020203" pitchFamily="34" charset="0"/>
                <a:hlinkClick r:id="rId2">
                  <a:extLst>
                    <a:ext uri="{A12FA001-AC4F-418D-AE19-62706E023703}">
                      <ahyp:hlinkClr xmlns:ahyp="http://schemas.microsoft.com/office/drawing/2018/hyperlinkcolor" val="tx"/>
                    </a:ext>
                  </a:extLst>
                </a:hlinkClick>
              </a:rPr>
              <a:t>http://www.anla.gov.co</a:t>
            </a:r>
            <a:endParaRPr lang="es-CO" sz="1400" dirty="0">
              <a:latin typeface="Segoe UI Light" panose="020B0502040204020203" pitchFamily="34" charset="0"/>
              <a:cs typeface="Segoe UI Light" panose="020B0502040204020203" pitchFamily="34" charset="0"/>
            </a:endParaRPr>
          </a:p>
        </p:txBody>
      </p:sp>
      <p:sp>
        <p:nvSpPr>
          <p:cNvPr id="110" name="109 CuadroTexto"/>
          <p:cNvSpPr txBox="1"/>
          <p:nvPr/>
        </p:nvSpPr>
        <p:spPr>
          <a:xfrm>
            <a:off x="1731898" y="685631"/>
            <a:ext cx="8726315"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Visión geomática de la ANLA (febrero 2013)</a:t>
            </a:r>
            <a:endParaRPr lang="es-CO" sz="1500" dirty="0">
              <a:latin typeface="Segoe UI Light" panose="020B0502040204020203" pitchFamily="34" charset="0"/>
              <a:cs typeface="Segoe UI Light" panose="020B0502040204020203" pitchFamily="34" charset="0"/>
            </a:endParaRPr>
          </a:p>
        </p:txBody>
      </p:sp>
      <p:pic>
        <p:nvPicPr>
          <p:cNvPr id="2" name="Picture 2"/>
          <p:cNvPicPr>
            <a:picLocks noChangeAspect="1" noChangeArrowheads="1"/>
          </p:cNvPicPr>
          <p:nvPr/>
        </p:nvPicPr>
        <p:blipFill rotWithShape="1">
          <a:blip r:embed="rId3">
            <a:grayscl/>
            <a:extLst>
              <a:ext uri="{28A0092B-C50C-407E-A947-70E740481C1C}">
                <a14:useLocalDpi xmlns:a14="http://schemas.microsoft.com/office/drawing/2010/main" val="0"/>
              </a:ext>
            </a:extLst>
          </a:blip>
          <a:srcRect r="10675"/>
          <a:stretch/>
        </p:blipFill>
        <p:spPr bwMode="auto">
          <a:xfrm>
            <a:off x="1731899" y="1302316"/>
            <a:ext cx="8748201" cy="44644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1 Título">
            <a:extLst>
              <a:ext uri="{FF2B5EF4-FFF2-40B4-BE49-F238E27FC236}">
                <a16:creationId xmlns:a16="http://schemas.microsoft.com/office/drawing/2014/main" id="{01DE443A-CE01-492A-BB42-F7D4C469AA72}"/>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9" name="Imagen 8">
            <a:extLst>
              <a:ext uri="{FF2B5EF4-FFF2-40B4-BE49-F238E27FC236}">
                <a16:creationId xmlns:a16="http://schemas.microsoft.com/office/drawing/2014/main" id="{A5539EA9-337C-4861-A32C-98CAB458A05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109150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548680"/>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Estructura genérica de datos para la ANLA (datos espaciales, tablas y ráster)</a:t>
            </a:r>
          </a:p>
        </p:txBody>
      </p:sp>
      <p:sp>
        <p:nvSpPr>
          <p:cNvPr id="54" name="53 Rectángulo redondeado"/>
          <p:cNvSpPr/>
          <p:nvPr/>
        </p:nvSpPr>
        <p:spPr>
          <a:xfrm>
            <a:off x="1866029" y="2731680"/>
            <a:ext cx="1214148" cy="39604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55" name="54 Rectángulo redondeado"/>
          <p:cNvSpPr/>
          <p:nvPr/>
        </p:nvSpPr>
        <p:spPr>
          <a:xfrm>
            <a:off x="2418058" y="1556792"/>
            <a:ext cx="1733726" cy="406591"/>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lumMod val="95000"/>
                  </a:schemeClr>
                </a:solidFill>
                <a:latin typeface="Segoe UI Light" panose="020B0502040204020203" pitchFamily="34" charset="0"/>
                <a:cs typeface="Segoe UI Light" panose="020B0502040204020203" pitchFamily="34" charset="0"/>
              </a:rPr>
              <a:t>Geodatabase</a:t>
            </a:r>
            <a:endParaRPr lang="es-ES" sz="1100" dirty="0">
              <a:solidFill>
                <a:schemeClr val="bg1">
                  <a:lumMod val="95000"/>
                </a:schemeClr>
              </a:solidFill>
              <a:latin typeface="Segoe UI Light" panose="020B0502040204020203" pitchFamily="34" charset="0"/>
              <a:cs typeface="Segoe UI Light" panose="020B0502040204020203" pitchFamily="34" charset="0"/>
            </a:endParaRPr>
          </a:p>
        </p:txBody>
      </p:sp>
      <p:cxnSp>
        <p:nvCxnSpPr>
          <p:cNvPr id="67" name="66 Conector recto"/>
          <p:cNvCxnSpPr>
            <a:cxnSpLocks/>
            <a:stCxn id="55" idx="2"/>
            <a:endCxn id="30" idx="0"/>
          </p:cNvCxnSpPr>
          <p:nvPr/>
        </p:nvCxnSpPr>
        <p:spPr>
          <a:xfrm>
            <a:off x="3284921" y="1963382"/>
            <a:ext cx="0" cy="1558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3" name="82 Rectángulo redondeado"/>
          <p:cNvSpPr/>
          <p:nvPr/>
        </p:nvSpPr>
        <p:spPr>
          <a:xfrm>
            <a:off x="1703513" y="3466363"/>
            <a:ext cx="731641" cy="584775"/>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a:solidFill>
                  <a:schemeClr val="tx1"/>
                </a:solidFill>
                <a:latin typeface="Segoe UI Light" panose="020B0502040204020203" pitchFamily="34" charset="0"/>
                <a:cs typeface="Segoe UI Light" panose="020B0502040204020203" pitchFamily="34" charset="0"/>
              </a:rPr>
              <a:t>Clase de Entidad</a:t>
            </a:r>
          </a:p>
        </p:txBody>
      </p:sp>
      <p:sp>
        <p:nvSpPr>
          <p:cNvPr id="84" name="83 Rectángulo redondeado"/>
          <p:cNvSpPr/>
          <p:nvPr/>
        </p:nvSpPr>
        <p:spPr>
          <a:xfrm>
            <a:off x="2564101" y="3475038"/>
            <a:ext cx="731641" cy="584775"/>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a:solidFill>
                  <a:schemeClr val="tx1"/>
                </a:solidFill>
                <a:latin typeface="Segoe UI Light" panose="020B0502040204020203" pitchFamily="34" charset="0"/>
                <a:cs typeface="Segoe UI Light" panose="020B0502040204020203" pitchFamily="34" charset="0"/>
              </a:rPr>
              <a:t>Clase de Entidad</a:t>
            </a:r>
          </a:p>
        </p:txBody>
      </p:sp>
      <p:cxnSp>
        <p:nvCxnSpPr>
          <p:cNvPr id="86" name="85 Conector recto"/>
          <p:cNvCxnSpPr>
            <a:cxnSpLocks/>
            <a:stCxn id="54" idx="2"/>
            <a:endCxn id="83" idx="0"/>
          </p:cNvCxnSpPr>
          <p:nvPr/>
        </p:nvCxnSpPr>
        <p:spPr>
          <a:xfrm flipH="1">
            <a:off x="2069334" y="3127724"/>
            <a:ext cx="403769" cy="3386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88 Conector recto"/>
          <p:cNvCxnSpPr>
            <a:cxnSpLocks/>
            <a:stCxn id="54" idx="2"/>
            <a:endCxn id="84" idx="0"/>
          </p:cNvCxnSpPr>
          <p:nvPr/>
        </p:nvCxnSpPr>
        <p:spPr>
          <a:xfrm>
            <a:off x="2473103" y="3127724"/>
            <a:ext cx="456819" cy="34731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3" name="132 Rectángulo"/>
          <p:cNvSpPr/>
          <p:nvPr/>
        </p:nvSpPr>
        <p:spPr>
          <a:xfrm>
            <a:off x="1703513" y="6156593"/>
            <a:ext cx="8786874" cy="584775"/>
          </a:xfrm>
          <a:prstGeom prst="rect">
            <a:avLst/>
          </a:prstGeom>
        </p:spPr>
        <p:txBody>
          <a:bodyPr wrap="square">
            <a:spAutoFit/>
          </a:bodyPr>
          <a:lstStyle/>
          <a:p>
            <a:pPr algn="just"/>
            <a:r>
              <a:rPr lang="es-ES" sz="1600" dirty="0" err="1">
                <a:latin typeface="Segoe UI Light" panose="020B0502040204020203" pitchFamily="34" charset="0"/>
                <a:cs typeface="Segoe UI Light" panose="020B0502040204020203" pitchFamily="34" charset="0"/>
              </a:rPr>
              <a:t>Shapefile</a:t>
            </a:r>
            <a:r>
              <a:rPr lang="es-ES" sz="1600" dirty="0">
                <a:latin typeface="Segoe UI Light" panose="020B0502040204020203" pitchFamily="34" charset="0"/>
                <a:cs typeface="Segoe UI Light" panose="020B0502040204020203" pitchFamily="34" charset="0"/>
              </a:rPr>
              <a:t>: En caso de utilizar archivos de formas, la estructura de directorios o carpetas utilizará el mismo orden jerárquico utilizado en la base de datos o </a:t>
            </a:r>
            <a:r>
              <a:rPr lang="es-ES" sz="1600" dirty="0" err="1">
                <a:latin typeface="Segoe UI Light" panose="020B0502040204020203" pitchFamily="34" charset="0"/>
                <a:cs typeface="Segoe UI Light" panose="020B0502040204020203" pitchFamily="34" charset="0"/>
              </a:rPr>
              <a:t>Geodatabase</a:t>
            </a:r>
            <a:r>
              <a:rPr lang="es-ES" sz="1600" dirty="0">
                <a:latin typeface="Segoe UI Light" panose="020B0502040204020203" pitchFamily="34" charset="0"/>
                <a:cs typeface="Segoe UI Light" panose="020B0502040204020203" pitchFamily="34" charset="0"/>
              </a:rPr>
              <a:t>.</a:t>
            </a:r>
            <a:endParaRPr lang="es-CO" sz="1600" dirty="0">
              <a:latin typeface="Segoe UI Light" panose="020B0502040204020203" pitchFamily="34" charset="0"/>
              <a:cs typeface="Segoe UI Light" panose="020B0502040204020203" pitchFamily="34" charset="0"/>
            </a:endParaRPr>
          </a:p>
        </p:txBody>
      </p:sp>
      <p:pic>
        <p:nvPicPr>
          <p:cNvPr id="2" name="Picture 1"/>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4921879" y="1051495"/>
            <a:ext cx="2831239" cy="4961083"/>
          </a:xfrm>
          <a:prstGeom prst="rect">
            <a:avLst/>
          </a:prstGeom>
        </p:spPr>
      </p:pic>
      <p:pic>
        <p:nvPicPr>
          <p:cNvPr id="9" name="Picture 8"/>
          <p:cNvPicPr>
            <a:picLocks noChangeAspect="1"/>
          </p:cNvPicPr>
          <p:nvPr/>
        </p:nvPicPr>
        <p:blipFill>
          <a:blip r:embed="rId4">
            <a:clrChange>
              <a:clrFrom>
                <a:srgbClr val="FFFFFF"/>
              </a:clrFrom>
              <a:clrTo>
                <a:srgbClr val="FFFFFF">
                  <a:alpha val="0"/>
                </a:srgbClr>
              </a:clrTo>
            </a:clrChange>
            <a:extLst>
              <a:ext uri="{BEBA8EAE-BF5A-486C-A8C5-ECC9F3942E4B}">
                <a14:imgProps xmlns:a14="http://schemas.microsoft.com/office/drawing/2010/main">
                  <a14:imgLayer r:embed="rId5">
                    <a14:imgEffect>
                      <a14:saturation sat="0"/>
                    </a14:imgEffect>
                  </a14:imgLayer>
                </a14:imgProps>
              </a:ext>
            </a:extLst>
          </a:blip>
          <a:stretch>
            <a:fillRect/>
          </a:stretch>
        </p:blipFill>
        <p:spPr>
          <a:xfrm>
            <a:off x="7672072" y="1079741"/>
            <a:ext cx="2776270" cy="4932837"/>
          </a:xfrm>
          <a:prstGeom prst="rect">
            <a:avLst/>
          </a:prstGeom>
        </p:spPr>
      </p:pic>
      <p:sp>
        <p:nvSpPr>
          <p:cNvPr id="30" name="53 Rectángulo redondeado"/>
          <p:cNvSpPr/>
          <p:nvPr/>
        </p:nvSpPr>
        <p:spPr>
          <a:xfrm>
            <a:off x="2677847" y="2119274"/>
            <a:ext cx="1214148" cy="396044"/>
          </a:xfrm>
          <a:prstGeom prst="roundRect">
            <a:avLst/>
          </a:prstGeom>
          <a:solidFill>
            <a:schemeClr val="accent5">
              <a:lumMod val="20000"/>
              <a:lumOff val="80000"/>
            </a:schemeClr>
          </a:solidFill>
          <a:ln>
            <a:noFill/>
            <a:prstDash val="dash"/>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a:solidFill>
                  <a:schemeClr val="tx1"/>
                </a:solidFill>
                <a:latin typeface="Segoe UI Light" panose="020B0502040204020203" pitchFamily="34" charset="0"/>
                <a:cs typeface="Segoe UI Light" panose="020B0502040204020203" pitchFamily="34" charset="0"/>
              </a:rPr>
              <a:t>Tema</a:t>
            </a:r>
            <a:endParaRPr lang="es-CO" sz="1100" dirty="0">
              <a:solidFill>
                <a:schemeClr val="tx1"/>
              </a:solidFill>
              <a:latin typeface="Segoe UI Light" panose="020B0502040204020203" pitchFamily="34" charset="0"/>
              <a:cs typeface="Segoe UI Light" panose="020B0502040204020203" pitchFamily="34" charset="0"/>
            </a:endParaRPr>
          </a:p>
        </p:txBody>
      </p:sp>
      <p:cxnSp>
        <p:nvCxnSpPr>
          <p:cNvPr id="32" name="66 Conector recto"/>
          <p:cNvCxnSpPr>
            <a:cxnSpLocks/>
            <a:stCxn id="30" idx="2"/>
            <a:endCxn id="54" idx="0"/>
          </p:cNvCxnSpPr>
          <p:nvPr/>
        </p:nvCxnSpPr>
        <p:spPr>
          <a:xfrm flipH="1">
            <a:off x="2473103" y="2515318"/>
            <a:ext cx="811818" cy="2163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53 Rectángulo redondeado"/>
          <p:cNvSpPr/>
          <p:nvPr/>
        </p:nvSpPr>
        <p:spPr>
          <a:xfrm>
            <a:off x="3536994" y="2731680"/>
            <a:ext cx="1214148" cy="39604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39" name="82 Rectángulo redondeado"/>
          <p:cNvSpPr/>
          <p:nvPr/>
        </p:nvSpPr>
        <p:spPr>
          <a:xfrm>
            <a:off x="3374478" y="3466363"/>
            <a:ext cx="731641" cy="584775"/>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a:solidFill>
                  <a:schemeClr val="tx1"/>
                </a:solidFill>
                <a:latin typeface="Segoe UI Light" panose="020B0502040204020203" pitchFamily="34" charset="0"/>
                <a:cs typeface="Segoe UI Light" panose="020B0502040204020203" pitchFamily="34" charset="0"/>
              </a:rPr>
              <a:t>Clase de Entidad</a:t>
            </a:r>
          </a:p>
        </p:txBody>
      </p:sp>
      <p:sp>
        <p:nvSpPr>
          <p:cNvPr id="40" name="83 Rectángulo redondeado"/>
          <p:cNvSpPr/>
          <p:nvPr/>
        </p:nvSpPr>
        <p:spPr>
          <a:xfrm>
            <a:off x="4235066" y="3475038"/>
            <a:ext cx="731641" cy="584775"/>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a:solidFill>
                  <a:schemeClr val="tx1"/>
                </a:solidFill>
                <a:latin typeface="Segoe UI Light" panose="020B0502040204020203" pitchFamily="34" charset="0"/>
                <a:cs typeface="Segoe UI Light" panose="020B0502040204020203" pitchFamily="34" charset="0"/>
              </a:rPr>
              <a:t>Clase de Entidad</a:t>
            </a:r>
          </a:p>
        </p:txBody>
      </p:sp>
      <p:cxnSp>
        <p:nvCxnSpPr>
          <p:cNvPr id="41" name="85 Conector recto"/>
          <p:cNvCxnSpPr>
            <a:cxnSpLocks/>
            <a:stCxn id="38" idx="2"/>
            <a:endCxn id="39" idx="0"/>
          </p:cNvCxnSpPr>
          <p:nvPr/>
        </p:nvCxnSpPr>
        <p:spPr>
          <a:xfrm flipH="1">
            <a:off x="3740299" y="3127724"/>
            <a:ext cx="403769" cy="3386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88 Conector recto"/>
          <p:cNvCxnSpPr>
            <a:cxnSpLocks/>
            <a:stCxn id="38" idx="2"/>
            <a:endCxn id="40" idx="0"/>
          </p:cNvCxnSpPr>
          <p:nvPr/>
        </p:nvCxnSpPr>
        <p:spPr>
          <a:xfrm>
            <a:off x="4144068" y="3127724"/>
            <a:ext cx="456819" cy="34731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66 Conector recto"/>
          <p:cNvCxnSpPr>
            <a:cxnSpLocks/>
            <a:stCxn id="30" idx="2"/>
            <a:endCxn id="38" idx="0"/>
          </p:cNvCxnSpPr>
          <p:nvPr/>
        </p:nvCxnSpPr>
        <p:spPr>
          <a:xfrm>
            <a:off x="3284922" y="2515318"/>
            <a:ext cx="859147" cy="2163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132 Rectángulo"/>
          <p:cNvSpPr/>
          <p:nvPr/>
        </p:nvSpPr>
        <p:spPr>
          <a:xfrm>
            <a:off x="1513859" y="4471910"/>
            <a:ext cx="3452848" cy="1077218"/>
          </a:xfrm>
          <a:prstGeom prst="rect">
            <a:avLst/>
          </a:prstGeom>
        </p:spPr>
        <p:txBody>
          <a:bodyPr wrap="square">
            <a:spAutoFit/>
          </a:bodyPr>
          <a:lstStyle/>
          <a:p>
            <a:pPr algn="ctr"/>
            <a:r>
              <a:rPr lang="es-ES" sz="1600" dirty="0">
                <a:latin typeface="Segoe UI Light" panose="020B0502040204020203" pitchFamily="34" charset="0"/>
                <a:cs typeface="Segoe UI Light" panose="020B0502040204020203" pitchFamily="34" charset="0"/>
              </a:rPr>
              <a:t>Nota: el subnivel Tema no es visible en la estructura de la </a:t>
            </a:r>
            <a:r>
              <a:rPr lang="es-ES" sz="1600" dirty="0" err="1">
                <a:latin typeface="Segoe UI Light" panose="020B0502040204020203" pitchFamily="34" charset="0"/>
                <a:cs typeface="Segoe UI Light" panose="020B0502040204020203" pitchFamily="34" charset="0"/>
              </a:rPr>
              <a:t>Geodatabase</a:t>
            </a:r>
            <a:r>
              <a:rPr lang="es-ES" sz="1600" dirty="0">
                <a:latin typeface="Segoe UI Light" panose="020B0502040204020203" pitchFamily="34" charset="0"/>
                <a:cs typeface="Segoe UI Light" panose="020B0502040204020203" pitchFamily="34" charset="0"/>
              </a:rPr>
              <a:t> o de directorios y solo puede ser observada en el diccionario de datos.</a:t>
            </a:r>
            <a:endParaRPr lang="es-CO" sz="1600" dirty="0">
              <a:latin typeface="Segoe UI Light" panose="020B0502040204020203" pitchFamily="34" charset="0"/>
              <a:cs typeface="Segoe UI Light" panose="020B0502040204020203" pitchFamily="34" charset="0"/>
            </a:endParaRPr>
          </a:p>
        </p:txBody>
      </p:sp>
      <p:sp>
        <p:nvSpPr>
          <p:cNvPr id="25" name="1 Título">
            <a:extLst>
              <a:ext uri="{FF2B5EF4-FFF2-40B4-BE49-F238E27FC236}">
                <a16:creationId xmlns:a16="http://schemas.microsoft.com/office/drawing/2014/main" id="{40795BCA-2C19-4D18-9D63-5291CEB255F0}"/>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24" name="Imagen 23">
            <a:extLst>
              <a:ext uri="{FF2B5EF4-FFF2-40B4-BE49-F238E27FC236}">
                <a16:creationId xmlns:a16="http://schemas.microsoft.com/office/drawing/2014/main" id="{B78C9BB9-F421-4B22-B5E8-8409BBDD10D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2269645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7 CuadroTexto"/>
          <p:cNvSpPr txBox="1"/>
          <p:nvPr/>
        </p:nvSpPr>
        <p:spPr>
          <a:xfrm>
            <a:off x="3195427" y="1690062"/>
            <a:ext cx="5801145" cy="3477875"/>
          </a:xfrm>
          <a:prstGeom prst="rect">
            <a:avLst/>
          </a:prstGeom>
          <a:noFill/>
        </p:spPr>
        <p:txBody>
          <a:bodyPr wrap="square" rtlCol="0">
            <a:spAutoFit/>
          </a:bodyPr>
          <a:lstStyle/>
          <a:p>
            <a:r>
              <a:rPr lang="es-ES" sz="2200" dirty="0">
                <a:latin typeface="Segoe UI Light" panose="020B0502040204020203" pitchFamily="34" charset="0"/>
                <a:cs typeface="Segoe UI Light" panose="020B0502040204020203" pitchFamily="34" charset="0"/>
              </a:rPr>
              <a:t>Contenido</a:t>
            </a:r>
            <a:endParaRPr lang="en-US" sz="2200" dirty="0">
              <a:latin typeface="Segoe UI Light" panose="020B0502040204020203" pitchFamily="34" charset="0"/>
              <a:cs typeface="Segoe UI Light" panose="020B0502040204020203" pitchFamily="34" charset="0"/>
            </a:endParaRPr>
          </a:p>
          <a:p>
            <a:endParaRPr lang="es-CO" dirty="0">
              <a:latin typeface="Segoe UI Light" panose="020B0502040204020203" pitchFamily="34" charset="0"/>
              <a:cs typeface="Segoe UI Light" panose="020B0502040204020203" pitchFamily="34" charset="0"/>
            </a:endParaRPr>
          </a:p>
          <a:p>
            <a:pPr marL="342900" indent="-342900">
              <a:buFont typeface="+mj-lt"/>
              <a:buAutoNum type="arabicPeriod"/>
            </a:pPr>
            <a:r>
              <a:rPr lang="es-CO" dirty="0">
                <a:latin typeface="Segoe UI Light" panose="020B0502040204020203" pitchFamily="34" charset="0"/>
                <a:cs typeface="Segoe UI Light" panose="020B0502040204020203" pitchFamily="34" charset="0"/>
              </a:rPr>
              <a:t>Introducción y objetivos</a:t>
            </a:r>
          </a:p>
          <a:p>
            <a:pPr marL="342900" indent="-342900">
              <a:buFont typeface="+mj-lt"/>
              <a:buAutoNum type="arabicPeriod"/>
            </a:pPr>
            <a:endParaRPr lang="es-CO" dirty="0">
              <a:latin typeface="Segoe UI Light" panose="020B0502040204020203" pitchFamily="34" charset="0"/>
              <a:cs typeface="Segoe UI Light" panose="020B0502040204020203" pitchFamily="34" charset="0"/>
            </a:endParaRPr>
          </a:p>
          <a:p>
            <a:pPr marL="342900" indent="-342900">
              <a:buFont typeface="+mj-lt"/>
              <a:buAutoNum type="arabicPeriod"/>
            </a:pPr>
            <a:r>
              <a:rPr lang="es-CO" dirty="0">
                <a:latin typeface="Segoe UI Light" panose="020B0502040204020203" pitchFamily="34" charset="0"/>
                <a:cs typeface="Segoe UI Light" panose="020B0502040204020203" pitchFamily="34" charset="0"/>
              </a:rPr>
              <a:t>Normativa </a:t>
            </a:r>
            <a:r>
              <a:rPr lang="es-CO">
                <a:latin typeface="Segoe UI Light" panose="020B0502040204020203" pitchFamily="34" charset="0"/>
                <a:cs typeface="Segoe UI Light" panose="020B0502040204020203" pitchFamily="34" charset="0"/>
              </a:rPr>
              <a:t>y modelo </a:t>
            </a:r>
            <a:r>
              <a:rPr lang="es-CO" dirty="0">
                <a:latin typeface="Segoe UI Light" panose="020B0502040204020203" pitchFamily="34" charset="0"/>
                <a:cs typeface="Segoe UI Light" panose="020B0502040204020203" pitchFamily="34" charset="0"/>
              </a:rPr>
              <a:t>nacional para presentación de estudios ambientales - componente geográfico</a:t>
            </a:r>
          </a:p>
          <a:p>
            <a:pPr marL="342900" indent="-342900">
              <a:buFont typeface="+mj-lt"/>
              <a:buAutoNum type="arabicPeriod"/>
            </a:pPr>
            <a:endParaRPr lang="es-CO" dirty="0">
              <a:latin typeface="Segoe UI Light" panose="020B0502040204020203" pitchFamily="34" charset="0"/>
              <a:cs typeface="Segoe UI Light" panose="020B0502040204020203" pitchFamily="34" charset="0"/>
            </a:endParaRPr>
          </a:p>
          <a:p>
            <a:pPr marL="342900" indent="-342900">
              <a:buFont typeface="+mj-lt"/>
              <a:buAutoNum type="arabicPeriod"/>
            </a:pPr>
            <a:r>
              <a:rPr lang="es-ES" dirty="0">
                <a:latin typeface="Segoe UI Light" panose="020B0502040204020203" pitchFamily="34" charset="0"/>
                <a:cs typeface="Segoe UI Light" panose="020B0502040204020203" pitchFamily="34" charset="0"/>
              </a:rPr>
              <a:t>Caso de estudio</a:t>
            </a:r>
          </a:p>
          <a:p>
            <a:pPr marL="342900" indent="-342900">
              <a:buFont typeface="+mj-lt"/>
              <a:buAutoNum type="arabicPeriod"/>
            </a:pPr>
            <a:endParaRPr lang="es-ES" dirty="0">
              <a:latin typeface="Segoe UI Light" panose="020B0502040204020203" pitchFamily="34" charset="0"/>
              <a:cs typeface="Segoe UI Light" panose="020B0502040204020203" pitchFamily="34" charset="0"/>
            </a:endParaRPr>
          </a:p>
          <a:p>
            <a:pPr marL="342900" indent="-342900">
              <a:buFont typeface="+mj-lt"/>
              <a:buAutoNum type="arabicPeriod"/>
            </a:pPr>
            <a:r>
              <a:rPr lang="es-ES" dirty="0">
                <a:latin typeface="Segoe UI Light" panose="020B0502040204020203" pitchFamily="34" charset="0"/>
                <a:cs typeface="Segoe UI Light" panose="020B0502040204020203" pitchFamily="34" charset="0"/>
              </a:rPr>
              <a:t>Glosario</a:t>
            </a:r>
          </a:p>
          <a:p>
            <a:pPr marL="342900" indent="-342900">
              <a:buFont typeface="+mj-lt"/>
              <a:buAutoNum type="arabicPeriod"/>
            </a:pPr>
            <a:endParaRPr lang="es-ES" dirty="0">
              <a:latin typeface="Segoe UI Light" panose="020B0502040204020203" pitchFamily="34" charset="0"/>
              <a:cs typeface="Segoe UI Light" panose="020B0502040204020203" pitchFamily="34" charset="0"/>
            </a:endParaRPr>
          </a:p>
          <a:p>
            <a:pPr marL="342900" indent="-342900">
              <a:buFont typeface="+mj-lt"/>
              <a:buAutoNum type="arabicPeriod"/>
            </a:pPr>
            <a:r>
              <a:rPr lang="es-ES" dirty="0">
                <a:latin typeface="Segoe UI Light" panose="020B0502040204020203" pitchFamily="34" charset="0"/>
                <a:cs typeface="Segoe UI Light" panose="020B0502040204020203" pitchFamily="34" charset="0"/>
              </a:rPr>
              <a:t>Referencias</a:t>
            </a:r>
            <a:endParaRPr lang="es-CO" dirty="0">
              <a:latin typeface="Segoe UI Light" panose="020B0502040204020203" pitchFamily="34" charset="0"/>
              <a:cs typeface="Segoe UI Light" panose="020B0502040204020203" pitchFamily="34" charset="0"/>
            </a:endParaRPr>
          </a:p>
        </p:txBody>
      </p:sp>
      <p:pic>
        <p:nvPicPr>
          <p:cNvPr id="4" name="Imagen 3">
            <a:extLst>
              <a:ext uri="{FF2B5EF4-FFF2-40B4-BE49-F238E27FC236}">
                <a16:creationId xmlns:a16="http://schemas.microsoft.com/office/drawing/2014/main" id="{FBB57346-559A-4A78-A2DF-47918A890D0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3052675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620688"/>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General o Medio Abiótico – Parte 1</a:t>
            </a:r>
            <a:endParaRPr lang="es-CO" sz="1500" dirty="0">
              <a:latin typeface="Segoe UI Light" panose="020B0502040204020203" pitchFamily="34" charset="0"/>
              <a:cs typeface="Segoe UI Light" panose="020B0502040204020203" pitchFamily="34" charset="0"/>
            </a:endParaRPr>
          </a:p>
        </p:txBody>
      </p:sp>
      <p:cxnSp>
        <p:nvCxnSpPr>
          <p:cNvPr id="4" name="3 Conector recto"/>
          <p:cNvCxnSpPr>
            <a:cxnSpLocks/>
            <a:stCxn id="5" idx="0"/>
            <a:endCxn id="7" idx="2"/>
          </p:cNvCxnSpPr>
          <p:nvPr/>
        </p:nvCxnSpPr>
        <p:spPr>
          <a:xfrm flipV="1">
            <a:off x="2027675" y="2875190"/>
            <a:ext cx="4111164" cy="43958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5" name="4 Rectángulo redondeado"/>
          <p:cNvSpPr/>
          <p:nvPr/>
        </p:nvSpPr>
        <p:spPr>
          <a:xfrm>
            <a:off x="1129687" y="3314775"/>
            <a:ext cx="1795975"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solidFill>
                  <a:schemeClr val="tx1"/>
                </a:solidFill>
                <a:latin typeface="Segoe UI Light" panose="020B0502040204020203" pitchFamily="34" charset="0"/>
                <a:cs typeface="Segoe UI Light" panose="020B0502040204020203" pitchFamily="34" charset="0"/>
              </a:rPr>
              <a:t>T_11_Geologia</a:t>
            </a:r>
            <a:endParaRPr lang="es-CO" sz="1200" dirty="0">
              <a:solidFill>
                <a:schemeClr val="tx1"/>
              </a:solidFill>
              <a:latin typeface="Segoe UI Light" panose="020B0502040204020203" pitchFamily="34" charset="0"/>
              <a:cs typeface="Segoe UI Light" panose="020B0502040204020203" pitchFamily="34" charset="0"/>
            </a:endParaRPr>
          </a:p>
        </p:txBody>
      </p:sp>
      <p:sp>
        <p:nvSpPr>
          <p:cNvPr id="7" name="6 Rectángulo redondeado"/>
          <p:cNvSpPr/>
          <p:nvPr/>
        </p:nvSpPr>
        <p:spPr>
          <a:xfrm>
            <a:off x="4634170" y="2227118"/>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General o Medio Abiótico</a:t>
            </a:r>
            <a:endParaRPr lang="es-ES" sz="1600" dirty="0">
              <a:solidFill>
                <a:schemeClr val="tx1"/>
              </a:solidFill>
              <a:latin typeface="Segoe UI Light" panose="020B0502040204020203" pitchFamily="34" charset="0"/>
              <a:cs typeface="Segoe UI Light" panose="020B0502040204020203" pitchFamily="34" charset="0"/>
            </a:endParaRPr>
          </a:p>
        </p:txBody>
      </p:sp>
      <p:sp>
        <p:nvSpPr>
          <p:cNvPr id="16" name="15 Rectángulo redondeado"/>
          <p:cNvSpPr/>
          <p:nvPr/>
        </p:nvSpPr>
        <p:spPr>
          <a:xfrm>
            <a:off x="3429765" y="3314775"/>
            <a:ext cx="1974933"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solidFill>
                  <a:schemeClr val="tx1"/>
                </a:solidFill>
                <a:latin typeface="Segoe UI Light" panose="020B0502040204020203" pitchFamily="34" charset="0"/>
                <a:cs typeface="Segoe UI Light" panose="020B0502040204020203" pitchFamily="34" charset="0"/>
              </a:rPr>
              <a:t>T_12_Geomorfologia</a:t>
            </a:r>
            <a:endParaRPr lang="es-CO" sz="1200" dirty="0">
              <a:solidFill>
                <a:schemeClr val="tx1"/>
              </a:solidFill>
              <a:latin typeface="Segoe UI Light" panose="020B0502040204020203" pitchFamily="34" charset="0"/>
              <a:cs typeface="Segoe UI Light" panose="020B0502040204020203" pitchFamily="34" charset="0"/>
            </a:endParaRPr>
          </a:p>
        </p:txBody>
      </p:sp>
      <p:sp>
        <p:nvSpPr>
          <p:cNvPr id="17" name="16 Rectángulo redondeado"/>
          <p:cNvSpPr/>
          <p:nvPr/>
        </p:nvSpPr>
        <p:spPr>
          <a:xfrm>
            <a:off x="5699349" y="3314776"/>
            <a:ext cx="1236904" cy="519295"/>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solidFill>
                  <a:schemeClr val="tx1"/>
                </a:solidFill>
                <a:latin typeface="Segoe UI Light" panose="020B0502040204020203" pitchFamily="34" charset="0"/>
                <a:cs typeface="Segoe UI Light" panose="020B0502040204020203" pitchFamily="34" charset="0"/>
              </a:rPr>
              <a:t>T_13_Paisaje</a:t>
            </a:r>
            <a:endParaRPr lang="es-CO" sz="1200" dirty="0">
              <a:solidFill>
                <a:schemeClr val="tx1"/>
              </a:solidFill>
              <a:latin typeface="Segoe UI Light" panose="020B0502040204020203" pitchFamily="34" charset="0"/>
              <a:cs typeface="Segoe UI Light" panose="020B0502040204020203" pitchFamily="34" charset="0"/>
            </a:endParaRPr>
          </a:p>
        </p:txBody>
      </p:sp>
      <p:sp>
        <p:nvSpPr>
          <p:cNvPr id="18" name="17 Rectángulo redondeado"/>
          <p:cNvSpPr/>
          <p:nvPr/>
        </p:nvSpPr>
        <p:spPr>
          <a:xfrm>
            <a:off x="7331683" y="3339249"/>
            <a:ext cx="1489532" cy="519295"/>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solidFill>
                  <a:schemeClr val="tx1"/>
                </a:solidFill>
                <a:latin typeface="Segoe UI Light" panose="020B0502040204020203" pitchFamily="34" charset="0"/>
                <a:cs typeface="Segoe UI Light" panose="020B0502040204020203" pitchFamily="34" charset="0"/>
              </a:rPr>
              <a:t>T_14_Suelos</a:t>
            </a:r>
            <a:endParaRPr lang="es-CO" sz="1200" dirty="0">
              <a:solidFill>
                <a:schemeClr val="tx1"/>
              </a:solidFill>
              <a:latin typeface="Segoe UI Light" panose="020B0502040204020203" pitchFamily="34" charset="0"/>
              <a:cs typeface="Segoe UI Light" panose="020B0502040204020203" pitchFamily="34" charset="0"/>
            </a:endParaRPr>
          </a:p>
        </p:txBody>
      </p:sp>
      <p:sp>
        <p:nvSpPr>
          <p:cNvPr id="21" name="20 Rectángulo redondeado"/>
          <p:cNvSpPr/>
          <p:nvPr/>
        </p:nvSpPr>
        <p:spPr>
          <a:xfrm>
            <a:off x="9233634" y="3339249"/>
            <a:ext cx="1974934" cy="519295"/>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solidFill>
                  <a:schemeClr val="tx1"/>
                </a:solidFill>
                <a:latin typeface="Segoe UI Light" panose="020B0502040204020203" pitchFamily="34" charset="0"/>
                <a:cs typeface="Segoe UI Light" panose="020B0502040204020203" pitchFamily="34" charset="0"/>
              </a:rPr>
              <a:t>T_15_Hidrologia</a:t>
            </a:r>
            <a:endParaRPr lang="es-CO" sz="1200" dirty="0">
              <a:solidFill>
                <a:schemeClr val="tx1"/>
              </a:solidFill>
              <a:latin typeface="Segoe UI Light" panose="020B0502040204020203" pitchFamily="34" charset="0"/>
              <a:cs typeface="Segoe UI Light" panose="020B0502040204020203" pitchFamily="34" charset="0"/>
            </a:endParaRPr>
          </a:p>
        </p:txBody>
      </p:sp>
      <p:sp>
        <p:nvSpPr>
          <p:cNvPr id="26" name="25 CuadroTexto"/>
          <p:cNvSpPr txBox="1"/>
          <p:nvPr/>
        </p:nvSpPr>
        <p:spPr>
          <a:xfrm>
            <a:off x="1127448" y="3969407"/>
            <a:ext cx="1953616" cy="1862159"/>
          </a:xfrm>
          <a:prstGeom prst="rect">
            <a:avLst/>
          </a:prstGeom>
          <a:noFill/>
        </p:spPr>
        <p:txBody>
          <a:bodyPr wrap="square" lIns="36000" tIns="36000" rIns="36000" bIns="36000" rtlCol="0">
            <a:noAutofit/>
          </a:bodyPr>
          <a:lstStyle/>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UnidadGeologica</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ContactoGeologico</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EstructuraFallaLineam</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EstructuraPliegueLN</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EstructuraPlieguePT</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DatoEstructuralGeol</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MaterialesConstruccionPT</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MaterialesConstruccionPG</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DiscontinuidadGeologica</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UnidadGeologicaSuperficial</a:t>
            </a:r>
            <a:endParaRPr lang="es-CO" sz="1000" dirty="0">
              <a:latin typeface="Segoe UI Light" panose="020B0502040204020203" pitchFamily="34" charset="0"/>
              <a:cs typeface="Segoe UI Light" panose="020B0502040204020203" pitchFamily="34" charset="0"/>
            </a:endParaRPr>
          </a:p>
        </p:txBody>
      </p:sp>
      <p:cxnSp>
        <p:nvCxnSpPr>
          <p:cNvPr id="19" name="18 Conector recto"/>
          <p:cNvCxnSpPr>
            <a:cxnSpLocks/>
            <a:stCxn id="16" idx="0"/>
            <a:endCxn id="7" idx="2"/>
          </p:cNvCxnSpPr>
          <p:nvPr/>
        </p:nvCxnSpPr>
        <p:spPr>
          <a:xfrm flipV="1">
            <a:off x="4417232" y="2875190"/>
            <a:ext cx="1721607" cy="43958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0" name="19 Conector recto"/>
          <p:cNvCxnSpPr>
            <a:cxnSpLocks/>
            <a:stCxn id="17" idx="0"/>
            <a:endCxn id="7" idx="2"/>
          </p:cNvCxnSpPr>
          <p:nvPr/>
        </p:nvCxnSpPr>
        <p:spPr>
          <a:xfrm flipH="1" flipV="1">
            <a:off x="6138839" y="2875190"/>
            <a:ext cx="178962" cy="43958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5" name="24 Conector recto"/>
          <p:cNvCxnSpPr>
            <a:cxnSpLocks/>
            <a:stCxn id="18" idx="0"/>
            <a:endCxn id="7" idx="2"/>
          </p:cNvCxnSpPr>
          <p:nvPr/>
        </p:nvCxnSpPr>
        <p:spPr>
          <a:xfrm flipH="1" flipV="1">
            <a:off x="6138839" y="2875190"/>
            <a:ext cx="1937610" cy="464059"/>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9" name="28 Conector recto"/>
          <p:cNvCxnSpPr>
            <a:cxnSpLocks/>
            <a:stCxn id="21" idx="0"/>
            <a:endCxn id="7" idx="2"/>
          </p:cNvCxnSpPr>
          <p:nvPr/>
        </p:nvCxnSpPr>
        <p:spPr>
          <a:xfrm flipH="1" flipV="1">
            <a:off x="6138839" y="2875190"/>
            <a:ext cx="4082262" cy="464059"/>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56" name="6 Rectángulo redondeado"/>
          <p:cNvSpPr/>
          <p:nvPr/>
        </p:nvSpPr>
        <p:spPr>
          <a:xfrm>
            <a:off x="4634170" y="1417090"/>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solidFill>
                <a:latin typeface="Segoe UI Light" panose="020B0502040204020203" pitchFamily="34" charset="0"/>
                <a:cs typeface="Segoe UI Light" panose="020B0502040204020203" pitchFamily="34" charset="0"/>
              </a:rPr>
              <a:t>Geodatabase</a:t>
            </a:r>
            <a:r>
              <a:rPr lang="es-ES" dirty="0">
                <a:solidFill>
                  <a:schemeClr val="bg1"/>
                </a:solidFill>
                <a:latin typeface="Segoe UI Light" panose="020B0502040204020203" pitchFamily="34" charset="0"/>
                <a:cs typeface="Segoe UI Light" panose="020B0502040204020203" pitchFamily="34" charset="0"/>
              </a:rPr>
              <a:t>:</a:t>
            </a:r>
          </a:p>
          <a:p>
            <a:pPr algn="ctr"/>
            <a:r>
              <a:rPr lang="es-ES" dirty="0">
                <a:solidFill>
                  <a:schemeClr val="bg1"/>
                </a:solidFill>
                <a:latin typeface="Segoe UI Light" panose="020B0502040204020203" pitchFamily="34" charset="0"/>
                <a:cs typeface="Segoe UI Light" panose="020B0502040204020203" pitchFamily="34" charset="0"/>
              </a:rPr>
              <a:t>BD_ANLA_3116.gdb</a:t>
            </a:r>
          </a:p>
        </p:txBody>
      </p:sp>
      <p:cxnSp>
        <p:nvCxnSpPr>
          <p:cNvPr id="57" name="24 Conector recto"/>
          <p:cNvCxnSpPr>
            <a:cxnSpLocks/>
            <a:stCxn id="7" idx="0"/>
            <a:endCxn id="56" idx="2"/>
          </p:cNvCxnSpPr>
          <p:nvPr/>
        </p:nvCxnSpPr>
        <p:spPr>
          <a:xfrm flipV="1">
            <a:off x="6138838" y="2065162"/>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49" name="25 CuadroTexto"/>
          <p:cNvSpPr txBox="1"/>
          <p:nvPr/>
        </p:nvSpPr>
        <p:spPr>
          <a:xfrm>
            <a:off x="3392440" y="3969407"/>
            <a:ext cx="2148282" cy="1862159"/>
          </a:xfrm>
          <a:prstGeom prst="rect">
            <a:avLst/>
          </a:prstGeom>
          <a:noFill/>
        </p:spPr>
        <p:txBody>
          <a:bodyPr wrap="square" lIns="36000" tIns="36000" rIns="36000" bIns="36000" rtlCol="0">
            <a:noAutofit/>
          </a:bodyPr>
          <a:lstStyle/>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UnidadGeomorfologicaIGAC</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UnidadGeomorfologicaSGC</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ProcesoMorfodinamicoPG</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ProcesoMorfodinamicoLN</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ProcesoMorfodinamicoPT</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a:latin typeface="Segoe UI Light" panose="020B0502040204020203" pitchFamily="34" charset="0"/>
                <a:cs typeface="Segoe UI Light" panose="020B0502040204020203" pitchFamily="34" charset="0"/>
              </a:rPr>
              <a:t>Pendiente</a:t>
            </a:r>
          </a:p>
        </p:txBody>
      </p:sp>
      <p:sp>
        <p:nvSpPr>
          <p:cNvPr id="51" name="25 CuadroTexto"/>
          <p:cNvSpPr txBox="1"/>
          <p:nvPr/>
        </p:nvSpPr>
        <p:spPr>
          <a:xfrm>
            <a:off x="5691354" y="3965607"/>
            <a:ext cx="1412758" cy="1862159"/>
          </a:xfrm>
          <a:prstGeom prst="rect">
            <a:avLst/>
          </a:prstGeom>
          <a:noFill/>
        </p:spPr>
        <p:txBody>
          <a:bodyPr wrap="square" lIns="36000" tIns="36000" rIns="36000" bIns="36000" rtlCol="0">
            <a:noAutofit/>
          </a:bodyPr>
          <a:lstStyle/>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SitioPaisajePT</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SitioPaisajeLN</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SitioPaisajePG</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UnidadPaisaje</a:t>
            </a:r>
            <a:endParaRPr lang="es-CO" sz="1000" dirty="0">
              <a:latin typeface="Segoe UI Light" panose="020B0502040204020203" pitchFamily="34" charset="0"/>
              <a:cs typeface="Segoe UI Light" panose="020B0502040204020203" pitchFamily="34" charset="0"/>
            </a:endParaRPr>
          </a:p>
        </p:txBody>
      </p:sp>
      <p:sp>
        <p:nvSpPr>
          <p:cNvPr id="62" name="25 CuadroTexto"/>
          <p:cNvSpPr txBox="1"/>
          <p:nvPr/>
        </p:nvSpPr>
        <p:spPr>
          <a:xfrm>
            <a:off x="7331682" y="3933058"/>
            <a:ext cx="1572630" cy="1862159"/>
          </a:xfrm>
          <a:prstGeom prst="rect">
            <a:avLst/>
          </a:prstGeom>
          <a:noFill/>
        </p:spPr>
        <p:txBody>
          <a:bodyPr wrap="square" lIns="36000" tIns="36000" rIns="36000" bIns="36000" rtlCol="0">
            <a:noAutofit/>
          </a:bodyPr>
          <a:lstStyle/>
          <a:p>
            <a:pPr marL="171450" indent="-171450">
              <a:buFont typeface="Arial" pitchFamily="34" charset="0"/>
              <a:buChar char="•"/>
            </a:pPr>
            <a:r>
              <a:rPr lang="es-CO" sz="1000" dirty="0">
                <a:latin typeface="Segoe UI Light" panose="020B0502040204020203" pitchFamily="34" charset="0"/>
                <a:cs typeface="Segoe UI Light" panose="020B0502040204020203" pitchFamily="34" charset="0"/>
              </a:rPr>
              <a:t>Suelo</a:t>
            </a: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PuntoMuestreoSuelo</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UsoActualSuelo</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CapacidadUsoTierra</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ConflictoUsoSuelo</a:t>
            </a:r>
            <a:endParaRPr lang="es-CO" sz="1000" dirty="0">
              <a:latin typeface="Segoe UI Light" panose="020B0502040204020203" pitchFamily="34" charset="0"/>
              <a:cs typeface="Segoe UI Light" panose="020B0502040204020203" pitchFamily="34" charset="0"/>
            </a:endParaRPr>
          </a:p>
        </p:txBody>
      </p:sp>
      <p:sp>
        <p:nvSpPr>
          <p:cNvPr id="66" name="25 CuadroTexto"/>
          <p:cNvSpPr txBox="1"/>
          <p:nvPr/>
        </p:nvSpPr>
        <p:spPr>
          <a:xfrm>
            <a:off x="9233634" y="3933057"/>
            <a:ext cx="1974934" cy="1862159"/>
          </a:xfrm>
          <a:prstGeom prst="rect">
            <a:avLst/>
          </a:prstGeom>
          <a:noFill/>
        </p:spPr>
        <p:txBody>
          <a:bodyPr wrap="square" lIns="36000" tIns="36000" rIns="36000" bIns="36000" rtlCol="0">
            <a:noAutofit/>
          </a:bodyPr>
          <a:lstStyle/>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CuencaHidrografica</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OcupacionCauce</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CaptacionAguaSuperPT</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CaptacionAguaSuperLN</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VertimientoPT</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VertimientoLN</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VertimientoVia</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VertimientoSuelo</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PuntoMuestreoAguaSuper</a:t>
            </a:r>
            <a:endParaRPr lang="es-CO" sz="10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000" dirty="0" err="1">
                <a:latin typeface="Segoe UI Light" panose="020B0502040204020203" pitchFamily="34" charset="0"/>
                <a:cs typeface="Segoe UI Light" panose="020B0502040204020203" pitchFamily="34" charset="0"/>
              </a:rPr>
              <a:t>UsosyUsuariosRecursoHidrico</a:t>
            </a:r>
            <a:endParaRPr lang="es-CO" sz="1000" dirty="0">
              <a:latin typeface="Segoe UI Light" panose="020B0502040204020203" pitchFamily="34" charset="0"/>
              <a:cs typeface="Segoe UI Light" panose="020B0502040204020203" pitchFamily="34" charset="0"/>
            </a:endParaRPr>
          </a:p>
        </p:txBody>
      </p:sp>
      <p:sp>
        <p:nvSpPr>
          <p:cNvPr id="31" name="1 Título">
            <a:extLst>
              <a:ext uri="{FF2B5EF4-FFF2-40B4-BE49-F238E27FC236}">
                <a16:creationId xmlns:a16="http://schemas.microsoft.com/office/drawing/2014/main" id="{EFFA17C1-5E70-4F74-8298-51A8DAFC47B0}"/>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grpSp>
        <p:nvGrpSpPr>
          <p:cNvPr id="50" name="Grupo 49">
            <a:extLst>
              <a:ext uri="{FF2B5EF4-FFF2-40B4-BE49-F238E27FC236}">
                <a16:creationId xmlns:a16="http://schemas.microsoft.com/office/drawing/2014/main" id="{03F1A7C0-A5E7-434A-BC91-1CDCB3D160B0}"/>
              </a:ext>
            </a:extLst>
          </p:cNvPr>
          <p:cNvGrpSpPr/>
          <p:nvPr/>
        </p:nvGrpSpPr>
        <p:grpSpPr>
          <a:xfrm>
            <a:off x="2489099" y="6534348"/>
            <a:ext cx="6854028" cy="261610"/>
            <a:chOff x="2711625" y="6356873"/>
            <a:chExt cx="6854028" cy="261610"/>
          </a:xfrm>
        </p:grpSpPr>
        <p:sp>
          <p:nvSpPr>
            <p:cNvPr id="52" name="33 Rectángulo redondeado">
              <a:extLst>
                <a:ext uri="{FF2B5EF4-FFF2-40B4-BE49-F238E27FC236}">
                  <a16:creationId xmlns:a16="http://schemas.microsoft.com/office/drawing/2014/main" id="{F3DBDD75-6031-48F2-8395-E5BEDF65C0ED}"/>
                </a:ext>
              </a:extLst>
            </p:cNvPr>
            <p:cNvSpPr/>
            <p:nvPr/>
          </p:nvSpPr>
          <p:spPr>
            <a:xfrm>
              <a:off x="6197458" y="6378382"/>
              <a:ext cx="1298436" cy="22290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53" name="39 CuadroTexto">
              <a:extLst>
                <a:ext uri="{FF2B5EF4-FFF2-40B4-BE49-F238E27FC236}">
                  <a16:creationId xmlns:a16="http://schemas.microsoft.com/office/drawing/2014/main" id="{7ACEFF0D-273F-4BC5-B510-E6686BB62428}"/>
                </a:ext>
              </a:extLst>
            </p:cNvPr>
            <p:cNvSpPr txBox="1"/>
            <p:nvPr/>
          </p:nvSpPr>
          <p:spPr>
            <a:xfrm>
              <a:off x="7993022" y="6356873"/>
              <a:ext cx="1572631" cy="261610"/>
            </a:xfrm>
            <a:prstGeom prst="rect">
              <a:avLst/>
            </a:prstGeom>
            <a:noFill/>
          </p:spPr>
          <p:txBody>
            <a:bodyPr wrap="square" rtlCol="0">
              <a:spAutoFit/>
            </a:bodyPr>
            <a:lstStyle/>
            <a:p>
              <a:pPr marL="171450" indent="-171450">
                <a:buFont typeface="Arial" pitchFamily="34" charset="0"/>
                <a:buChar char="•"/>
              </a:pPr>
              <a:r>
                <a:rPr lang="es-ES" sz="1100" dirty="0">
                  <a:latin typeface="Segoe UI Light" panose="020B0502040204020203" pitchFamily="34" charset="0"/>
                  <a:cs typeface="Segoe UI Light" panose="020B0502040204020203" pitchFamily="34" charset="0"/>
                </a:rPr>
                <a:t>Clase de Entidad</a:t>
              </a:r>
            </a:p>
          </p:txBody>
        </p:sp>
        <p:sp>
          <p:nvSpPr>
            <p:cNvPr id="54" name="34 Rectángulo redondeado">
              <a:extLst>
                <a:ext uri="{FF2B5EF4-FFF2-40B4-BE49-F238E27FC236}">
                  <a16:creationId xmlns:a16="http://schemas.microsoft.com/office/drawing/2014/main" id="{78163317-5E79-416D-81AC-48908C6E6E37}"/>
                </a:ext>
              </a:extLst>
            </p:cNvPr>
            <p:cNvSpPr/>
            <p:nvPr/>
          </p:nvSpPr>
          <p:spPr>
            <a:xfrm>
              <a:off x="2711625" y="6380665"/>
              <a:ext cx="1298436" cy="22884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solidFill>
                  <a:latin typeface="Segoe UI Light" panose="020B0502040204020203" pitchFamily="34" charset="0"/>
                  <a:cs typeface="Segoe UI Light" panose="020B0502040204020203" pitchFamily="34" charset="0"/>
                </a:rPr>
                <a:t>Geodatabase</a:t>
              </a:r>
              <a:endParaRPr lang="es-ES" sz="1100" dirty="0">
                <a:solidFill>
                  <a:schemeClr val="bg1"/>
                </a:solidFill>
                <a:latin typeface="Segoe UI Light" panose="020B0502040204020203" pitchFamily="34" charset="0"/>
                <a:cs typeface="Segoe UI Light" panose="020B0502040204020203" pitchFamily="34" charset="0"/>
              </a:endParaRPr>
            </a:p>
          </p:txBody>
        </p:sp>
        <p:sp>
          <p:nvSpPr>
            <p:cNvPr id="55" name="6 Rectángulo redondeado">
              <a:extLst>
                <a:ext uri="{FF2B5EF4-FFF2-40B4-BE49-F238E27FC236}">
                  <a16:creationId xmlns:a16="http://schemas.microsoft.com/office/drawing/2014/main" id="{349D5E1D-93A1-4A66-80FB-C6A7E57EFDD0}"/>
                </a:ext>
              </a:extLst>
            </p:cNvPr>
            <p:cNvSpPr/>
            <p:nvPr/>
          </p:nvSpPr>
          <p:spPr>
            <a:xfrm>
              <a:off x="4478799" y="6378382"/>
              <a:ext cx="1284326" cy="22884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Tema o Medio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58" name="Conector recto de flecha 57">
              <a:extLst>
                <a:ext uri="{FF2B5EF4-FFF2-40B4-BE49-F238E27FC236}">
                  <a16:creationId xmlns:a16="http://schemas.microsoft.com/office/drawing/2014/main" id="{3A8D9AEE-0EB8-4116-AC5E-6AEA26315794}"/>
                </a:ext>
              </a:extLst>
            </p:cNvPr>
            <p:cNvCxnSpPr>
              <a:cxnSpLocks/>
              <a:stCxn id="54" idx="3"/>
              <a:endCxn id="55" idx="1"/>
            </p:cNvCxnSpPr>
            <p:nvPr/>
          </p:nvCxnSpPr>
          <p:spPr>
            <a:xfrm flipV="1">
              <a:off x="4010061" y="6492802"/>
              <a:ext cx="468738" cy="2283"/>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59" name="Conector recto de flecha 58">
              <a:extLst>
                <a:ext uri="{FF2B5EF4-FFF2-40B4-BE49-F238E27FC236}">
                  <a16:creationId xmlns:a16="http://schemas.microsoft.com/office/drawing/2014/main" id="{EB7583B1-E985-4F1C-9C37-83E3BF98A527}"/>
                </a:ext>
              </a:extLst>
            </p:cNvPr>
            <p:cNvCxnSpPr>
              <a:cxnSpLocks/>
              <a:stCxn id="55" idx="3"/>
              <a:endCxn id="52" idx="1"/>
            </p:cNvCxnSpPr>
            <p:nvPr/>
          </p:nvCxnSpPr>
          <p:spPr>
            <a:xfrm flipV="1">
              <a:off x="5763125" y="6489834"/>
              <a:ext cx="434333" cy="2968"/>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60" name="Conector recto de flecha 59">
              <a:extLst>
                <a:ext uri="{FF2B5EF4-FFF2-40B4-BE49-F238E27FC236}">
                  <a16:creationId xmlns:a16="http://schemas.microsoft.com/office/drawing/2014/main" id="{2BED2603-64FD-4C4F-AFED-2D7B45D919CF}"/>
                </a:ext>
              </a:extLst>
            </p:cNvPr>
            <p:cNvCxnSpPr>
              <a:cxnSpLocks/>
              <a:stCxn id="52" idx="3"/>
              <a:endCxn id="53" idx="1"/>
            </p:cNvCxnSpPr>
            <p:nvPr/>
          </p:nvCxnSpPr>
          <p:spPr>
            <a:xfrm flipV="1">
              <a:off x="7495894" y="6487678"/>
              <a:ext cx="497128" cy="2156"/>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grpSp>
      <p:pic>
        <p:nvPicPr>
          <p:cNvPr id="32" name="Imagen 31">
            <a:extLst>
              <a:ext uri="{FF2B5EF4-FFF2-40B4-BE49-F238E27FC236}">
                <a16:creationId xmlns:a16="http://schemas.microsoft.com/office/drawing/2014/main" id="{E8AC62D4-C6E6-4747-9469-CBB7AB72558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33357098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548680"/>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General o Medio Abiótico – Parte 2</a:t>
            </a:r>
            <a:endParaRPr lang="es-CO" sz="1500" dirty="0">
              <a:latin typeface="Segoe UI Light" panose="020B0502040204020203" pitchFamily="34" charset="0"/>
              <a:cs typeface="Segoe UI Light" panose="020B0502040204020203" pitchFamily="34" charset="0"/>
            </a:endParaRPr>
          </a:p>
        </p:txBody>
      </p:sp>
      <p:sp>
        <p:nvSpPr>
          <p:cNvPr id="7" name="6 Rectángulo redondeado"/>
          <p:cNvSpPr/>
          <p:nvPr/>
        </p:nvSpPr>
        <p:spPr>
          <a:xfrm>
            <a:off x="4634170" y="1934772"/>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General o Medio Abiótico</a:t>
            </a:r>
            <a:endParaRPr lang="es-ES" sz="1600" dirty="0">
              <a:solidFill>
                <a:schemeClr val="tx1"/>
              </a:solidFill>
              <a:latin typeface="Segoe UI Light" panose="020B0502040204020203" pitchFamily="34" charset="0"/>
              <a:cs typeface="Segoe UI Light" panose="020B0502040204020203" pitchFamily="34" charset="0"/>
            </a:endParaRPr>
          </a:p>
        </p:txBody>
      </p:sp>
      <p:cxnSp>
        <p:nvCxnSpPr>
          <p:cNvPr id="25" name="24 Conector recto"/>
          <p:cNvCxnSpPr>
            <a:cxnSpLocks/>
            <a:stCxn id="65" idx="0"/>
            <a:endCxn id="7" idx="2"/>
          </p:cNvCxnSpPr>
          <p:nvPr/>
        </p:nvCxnSpPr>
        <p:spPr>
          <a:xfrm flipH="1" flipV="1">
            <a:off x="6138839" y="2582844"/>
            <a:ext cx="3146053" cy="287432"/>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9" name="28 Conector recto"/>
          <p:cNvCxnSpPr>
            <a:cxnSpLocks/>
            <a:stCxn id="64" idx="0"/>
            <a:endCxn id="7" idx="2"/>
          </p:cNvCxnSpPr>
          <p:nvPr/>
        </p:nvCxnSpPr>
        <p:spPr>
          <a:xfrm flipH="1" flipV="1">
            <a:off x="6138838" y="2582845"/>
            <a:ext cx="713246" cy="279297"/>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69" name="68 Rectángulo redondeado"/>
          <p:cNvSpPr/>
          <p:nvPr/>
        </p:nvSpPr>
        <p:spPr>
          <a:xfrm>
            <a:off x="1488117" y="2832699"/>
            <a:ext cx="1941347"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solidFill>
                  <a:schemeClr val="tx1"/>
                </a:solidFill>
                <a:latin typeface="Segoe UI Light" panose="020B0502040204020203" pitchFamily="34" charset="0"/>
                <a:cs typeface="Segoe UI Light" panose="020B0502040204020203" pitchFamily="34" charset="0"/>
              </a:rPr>
              <a:t>T_16_Hidrogeologia</a:t>
            </a:r>
            <a:endParaRPr lang="es-CO" sz="1200" dirty="0">
              <a:solidFill>
                <a:schemeClr val="tx1"/>
              </a:solidFill>
              <a:latin typeface="Segoe UI Light" panose="020B0502040204020203" pitchFamily="34" charset="0"/>
              <a:cs typeface="Segoe UI Light" panose="020B0502040204020203" pitchFamily="34" charset="0"/>
            </a:endParaRPr>
          </a:p>
        </p:txBody>
      </p:sp>
      <p:sp>
        <p:nvSpPr>
          <p:cNvPr id="70" name="69 Rectángulo redondeado"/>
          <p:cNvSpPr/>
          <p:nvPr/>
        </p:nvSpPr>
        <p:spPr>
          <a:xfrm>
            <a:off x="3736182" y="2870276"/>
            <a:ext cx="1795975"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solidFill>
                  <a:schemeClr val="tx1"/>
                </a:solidFill>
                <a:latin typeface="Segoe UI Light" panose="020B0502040204020203" pitchFamily="34" charset="0"/>
                <a:cs typeface="Segoe UI Light" panose="020B0502040204020203" pitchFamily="34" charset="0"/>
              </a:rPr>
              <a:t>T_17_Geotecnia</a:t>
            </a:r>
            <a:endParaRPr lang="es-CO" sz="1200" dirty="0">
              <a:solidFill>
                <a:schemeClr val="tx1"/>
              </a:solidFill>
              <a:latin typeface="Segoe UI Light" panose="020B0502040204020203" pitchFamily="34" charset="0"/>
              <a:cs typeface="Segoe UI Light" panose="020B0502040204020203" pitchFamily="34" charset="0"/>
            </a:endParaRPr>
          </a:p>
        </p:txBody>
      </p:sp>
      <p:cxnSp>
        <p:nvCxnSpPr>
          <p:cNvPr id="71" name="70 Conector recto"/>
          <p:cNvCxnSpPr>
            <a:cxnSpLocks/>
            <a:stCxn id="69" idx="0"/>
            <a:endCxn id="7" idx="2"/>
          </p:cNvCxnSpPr>
          <p:nvPr/>
        </p:nvCxnSpPr>
        <p:spPr>
          <a:xfrm flipV="1">
            <a:off x="2458791" y="2582844"/>
            <a:ext cx="3680048" cy="24985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74" name="73 Conector recto"/>
          <p:cNvCxnSpPr>
            <a:cxnSpLocks/>
            <a:stCxn id="70" idx="0"/>
            <a:endCxn id="7" idx="2"/>
          </p:cNvCxnSpPr>
          <p:nvPr/>
        </p:nvCxnSpPr>
        <p:spPr>
          <a:xfrm flipV="1">
            <a:off x="4634170" y="2582844"/>
            <a:ext cx="1504669" cy="287432"/>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56" name="6 Rectángulo redondeado"/>
          <p:cNvSpPr/>
          <p:nvPr/>
        </p:nvSpPr>
        <p:spPr>
          <a:xfrm>
            <a:off x="4634170" y="1124744"/>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57" name="24 Conector recto"/>
          <p:cNvCxnSpPr>
            <a:cxnSpLocks/>
            <a:stCxn id="7" idx="0"/>
            <a:endCxn id="56" idx="2"/>
          </p:cNvCxnSpPr>
          <p:nvPr/>
        </p:nvCxnSpPr>
        <p:spPr>
          <a:xfrm flipV="1">
            <a:off x="6138838" y="1772816"/>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64" name="69 Rectángulo redondeado"/>
          <p:cNvSpPr/>
          <p:nvPr/>
        </p:nvSpPr>
        <p:spPr>
          <a:xfrm>
            <a:off x="5807968" y="2862141"/>
            <a:ext cx="2088232"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solidFill>
                  <a:schemeClr val="tx1"/>
                </a:solidFill>
                <a:latin typeface="Segoe UI Light" panose="020B0502040204020203" pitchFamily="34" charset="0"/>
                <a:cs typeface="Segoe UI Light" panose="020B0502040204020203" pitchFamily="34" charset="0"/>
              </a:rPr>
              <a:t>T_18_Atmosfera</a:t>
            </a:r>
            <a:endParaRPr lang="es-CO" sz="1200" dirty="0">
              <a:solidFill>
                <a:schemeClr val="tx1"/>
              </a:solidFill>
              <a:latin typeface="Segoe UI Light" panose="020B0502040204020203" pitchFamily="34" charset="0"/>
              <a:cs typeface="Segoe UI Light" panose="020B0502040204020203" pitchFamily="34" charset="0"/>
            </a:endParaRPr>
          </a:p>
        </p:txBody>
      </p:sp>
      <p:sp>
        <p:nvSpPr>
          <p:cNvPr id="65" name="69 Rectángulo redondeado"/>
          <p:cNvSpPr/>
          <p:nvPr/>
        </p:nvSpPr>
        <p:spPr>
          <a:xfrm>
            <a:off x="8328248" y="2870276"/>
            <a:ext cx="1913286"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solidFill>
                  <a:schemeClr val="tx1"/>
                </a:solidFill>
                <a:latin typeface="Segoe UI Light" panose="020B0502040204020203" pitchFamily="34" charset="0"/>
                <a:cs typeface="Segoe UI Light" panose="020B0502040204020203" pitchFamily="34" charset="0"/>
              </a:rPr>
              <a:t>T_19_Clima</a:t>
            </a:r>
            <a:endParaRPr lang="es-CO" sz="1200" dirty="0">
              <a:solidFill>
                <a:schemeClr val="tx1"/>
              </a:solidFill>
              <a:latin typeface="Segoe UI Light" panose="020B0502040204020203" pitchFamily="34" charset="0"/>
              <a:cs typeface="Segoe UI Light" panose="020B0502040204020203" pitchFamily="34" charset="0"/>
            </a:endParaRPr>
          </a:p>
        </p:txBody>
      </p:sp>
      <p:sp>
        <p:nvSpPr>
          <p:cNvPr id="75" name="25 CuadroTexto"/>
          <p:cNvSpPr txBox="1"/>
          <p:nvPr/>
        </p:nvSpPr>
        <p:spPr>
          <a:xfrm>
            <a:off x="1390365" y="3494593"/>
            <a:ext cx="2257363" cy="1862159"/>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UnidadHidrogeologica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ZonasRecarga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VulneraAcuiferos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PuntoHidrogeologico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SondeoElectricoVertical</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CaptacionAguaSubter</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PuntoMuestreoAguaSubter</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Inyeccion</a:t>
            </a:r>
            <a:endParaRPr lang="es-CO" sz="1100" dirty="0">
              <a:latin typeface="Segoe UI Light" panose="020B0502040204020203" pitchFamily="34" charset="0"/>
              <a:cs typeface="Segoe UI Light" panose="020B0502040204020203" pitchFamily="34" charset="0"/>
            </a:endParaRPr>
          </a:p>
        </p:txBody>
      </p:sp>
      <p:sp>
        <p:nvSpPr>
          <p:cNvPr id="76" name="25 CuadroTexto"/>
          <p:cNvSpPr txBox="1"/>
          <p:nvPr/>
        </p:nvSpPr>
        <p:spPr>
          <a:xfrm>
            <a:off x="3736182" y="3494593"/>
            <a:ext cx="2014238" cy="1862159"/>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ZonificacionGeotecnica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MuestreoParamResistencia</a:t>
            </a:r>
            <a:endParaRPr lang="es-CO" sz="1100" dirty="0">
              <a:latin typeface="Segoe UI Light" panose="020B0502040204020203" pitchFamily="34" charset="0"/>
              <a:cs typeface="Segoe UI Light" panose="020B0502040204020203" pitchFamily="34" charset="0"/>
            </a:endParaRPr>
          </a:p>
        </p:txBody>
      </p:sp>
      <p:sp>
        <p:nvSpPr>
          <p:cNvPr id="80" name="25 CuadroTexto"/>
          <p:cNvSpPr txBox="1"/>
          <p:nvPr/>
        </p:nvSpPr>
        <p:spPr>
          <a:xfrm>
            <a:off x="8328249" y="3494593"/>
            <a:ext cx="2080245" cy="2798263"/>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EstacionMeteorologica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Isoyeta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Isoterma</a:t>
            </a: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ZonificacionClimatica</a:t>
            </a:r>
            <a:endParaRPr lang="es-CO" sz="1100" dirty="0">
              <a:latin typeface="Segoe UI Light" panose="020B0502040204020203" pitchFamily="34" charset="0"/>
              <a:cs typeface="Segoe UI Light" panose="020B0502040204020203" pitchFamily="34" charset="0"/>
            </a:endParaRPr>
          </a:p>
        </p:txBody>
      </p:sp>
      <p:sp>
        <p:nvSpPr>
          <p:cNvPr id="82" name="25 CuadroTexto"/>
          <p:cNvSpPr txBox="1"/>
          <p:nvPr/>
        </p:nvSpPr>
        <p:spPr>
          <a:xfrm>
            <a:off x="5837630" y="3489384"/>
            <a:ext cx="2274594" cy="2798263"/>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FuenteFijaEmision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FuenteDispersaEmisionPG</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FuenteDispersaEmisionPT</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FuenteLinealEmision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CalidadAire</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FuenteFijaOlores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FuenteDispersaOlores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FuenteEmisionRuido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MonitoreoRuidoAmbiental</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IsofonaRAmbDiurnoHabil</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IsofonaRAmbNocturnoHabil</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IsofonaRAmbDiurnoFestivo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IsofonaRAmbNocturnoFestivo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MonitoreoVibraciones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IsolineaVibraciones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IsolineaSobrepresion</a:t>
            </a:r>
            <a:endParaRPr lang="es-CO" sz="1100" dirty="0">
              <a:latin typeface="Segoe UI Light" panose="020B0502040204020203" pitchFamily="34" charset="0"/>
              <a:cs typeface="Segoe UI Light" panose="020B0502040204020203" pitchFamily="34" charset="0"/>
            </a:endParaRPr>
          </a:p>
        </p:txBody>
      </p:sp>
      <p:pic>
        <p:nvPicPr>
          <p:cNvPr id="27" name="Imagen 26">
            <a:extLst>
              <a:ext uri="{FF2B5EF4-FFF2-40B4-BE49-F238E27FC236}">
                <a16:creationId xmlns:a16="http://schemas.microsoft.com/office/drawing/2014/main" id="{97BEC713-D9F7-47F0-B18B-9639C1D99BA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5343" y="0"/>
            <a:ext cx="676657" cy="271273"/>
          </a:xfrm>
          <a:prstGeom prst="rect">
            <a:avLst/>
          </a:prstGeom>
        </p:spPr>
      </p:pic>
      <p:pic>
        <p:nvPicPr>
          <p:cNvPr id="30" name="Imagen 29">
            <a:extLst>
              <a:ext uri="{FF2B5EF4-FFF2-40B4-BE49-F238E27FC236}">
                <a16:creationId xmlns:a16="http://schemas.microsoft.com/office/drawing/2014/main" id="{F2FC56DF-1760-4DA3-85F4-EF0A4E03D38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32" name="1 Título">
            <a:extLst>
              <a:ext uri="{FF2B5EF4-FFF2-40B4-BE49-F238E27FC236}">
                <a16:creationId xmlns:a16="http://schemas.microsoft.com/office/drawing/2014/main" id="{E83AAF9F-0F0B-4ED8-B2FD-63C7E00BCB20}"/>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grpSp>
        <p:nvGrpSpPr>
          <p:cNvPr id="33" name="Grupo 32">
            <a:extLst>
              <a:ext uri="{FF2B5EF4-FFF2-40B4-BE49-F238E27FC236}">
                <a16:creationId xmlns:a16="http://schemas.microsoft.com/office/drawing/2014/main" id="{550BE9E7-E34A-4C93-B122-7960DA1EF33F}"/>
              </a:ext>
            </a:extLst>
          </p:cNvPr>
          <p:cNvGrpSpPr/>
          <p:nvPr/>
        </p:nvGrpSpPr>
        <p:grpSpPr>
          <a:xfrm>
            <a:off x="2489099" y="6534348"/>
            <a:ext cx="6854028" cy="261610"/>
            <a:chOff x="2711625" y="6356873"/>
            <a:chExt cx="6854028" cy="261610"/>
          </a:xfrm>
        </p:grpSpPr>
        <p:sp>
          <p:nvSpPr>
            <p:cNvPr id="34" name="33 Rectángulo redondeado">
              <a:extLst>
                <a:ext uri="{FF2B5EF4-FFF2-40B4-BE49-F238E27FC236}">
                  <a16:creationId xmlns:a16="http://schemas.microsoft.com/office/drawing/2014/main" id="{BC8440E6-0E66-48B2-B8D7-E8BF9B87141C}"/>
                </a:ext>
              </a:extLst>
            </p:cNvPr>
            <p:cNvSpPr/>
            <p:nvPr/>
          </p:nvSpPr>
          <p:spPr>
            <a:xfrm>
              <a:off x="6197458" y="6378382"/>
              <a:ext cx="1298436" cy="22290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35" name="39 CuadroTexto">
              <a:extLst>
                <a:ext uri="{FF2B5EF4-FFF2-40B4-BE49-F238E27FC236}">
                  <a16:creationId xmlns:a16="http://schemas.microsoft.com/office/drawing/2014/main" id="{D9613567-1634-4CC2-A82B-C7EC74F68F9F}"/>
                </a:ext>
              </a:extLst>
            </p:cNvPr>
            <p:cNvSpPr txBox="1"/>
            <p:nvPr/>
          </p:nvSpPr>
          <p:spPr>
            <a:xfrm>
              <a:off x="7993022" y="6356873"/>
              <a:ext cx="1572631" cy="261610"/>
            </a:xfrm>
            <a:prstGeom prst="rect">
              <a:avLst/>
            </a:prstGeom>
            <a:noFill/>
          </p:spPr>
          <p:txBody>
            <a:bodyPr wrap="square" rtlCol="0">
              <a:spAutoFit/>
            </a:bodyPr>
            <a:lstStyle/>
            <a:p>
              <a:pPr marL="171450" indent="-171450">
                <a:buFont typeface="Arial" pitchFamily="34" charset="0"/>
                <a:buChar char="•"/>
              </a:pPr>
              <a:r>
                <a:rPr lang="es-ES" sz="1100" dirty="0">
                  <a:latin typeface="Segoe UI Light" panose="020B0502040204020203" pitchFamily="34" charset="0"/>
                  <a:cs typeface="Segoe UI Light" panose="020B0502040204020203" pitchFamily="34" charset="0"/>
                </a:rPr>
                <a:t>Clase de Entidad</a:t>
              </a:r>
            </a:p>
          </p:txBody>
        </p:sp>
        <p:sp>
          <p:nvSpPr>
            <p:cNvPr id="36" name="34 Rectángulo redondeado">
              <a:extLst>
                <a:ext uri="{FF2B5EF4-FFF2-40B4-BE49-F238E27FC236}">
                  <a16:creationId xmlns:a16="http://schemas.microsoft.com/office/drawing/2014/main" id="{92D79E29-A5C2-4FD0-AD77-0D6595D84AA3}"/>
                </a:ext>
              </a:extLst>
            </p:cNvPr>
            <p:cNvSpPr/>
            <p:nvPr/>
          </p:nvSpPr>
          <p:spPr>
            <a:xfrm>
              <a:off x="2711625" y="6380665"/>
              <a:ext cx="1298436" cy="22884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solidFill>
                  <a:latin typeface="Segoe UI Light" panose="020B0502040204020203" pitchFamily="34" charset="0"/>
                  <a:cs typeface="Segoe UI Light" panose="020B0502040204020203" pitchFamily="34" charset="0"/>
                </a:rPr>
                <a:t>Geodatabase</a:t>
              </a:r>
              <a:endParaRPr lang="es-ES" sz="1100" dirty="0">
                <a:solidFill>
                  <a:schemeClr val="bg1"/>
                </a:solidFill>
                <a:latin typeface="Segoe UI Light" panose="020B0502040204020203" pitchFamily="34" charset="0"/>
                <a:cs typeface="Segoe UI Light" panose="020B0502040204020203" pitchFamily="34" charset="0"/>
              </a:endParaRPr>
            </a:p>
          </p:txBody>
        </p:sp>
        <p:sp>
          <p:nvSpPr>
            <p:cNvPr id="37" name="6 Rectángulo redondeado">
              <a:extLst>
                <a:ext uri="{FF2B5EF4-FFF2-40B4-BE49-F238E27FC236}">
                  <a16:creationId xmlns:a16="http://schemas.microsoft.com/office/drawing/2014/main" id="{7B43BF5B-953E-4F29-956F-E6CB9B68CA29}"/>
                </a:ext>
              </a:extLst>
            </p:cNvPr>
            <p:cNvSpPr/>
            <p:nvPr/>
          </p:nvSpPr>
          <p:spPr>
            <a:xfrm>
              <a:off x="4478799" y="6378382"/>
              <a:ext cx="1284326" cy="22884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Tema o Medio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38" name="Conector recto de flecha 37">
              <a:extLst>
                <a:ext uri="{FF2B5EF4-FFF2-40B4-BE49-F238E27FC236}">
                  <a16:creationId xmlns:a16="http://schemas.microsoft.com/office/drawing/2014/main" id="{EE343A78-F9EC-43B3-BC17-FA081B6A70A0}"/>
                </a:ext>
              </a:extLst>
            </p:cNvPr>
            <p:cNvCxnSpPr>
              <a:cxnSpLocks/>
              <a:stCxn id="36" idx="3"/>
              <a:endCxn id="37" idx="1"/>
            </p:cNvCxnSpPr>
            <p:nvPr/>
          </p:nvCxnSpPr>
          <p:spPr>
            <a:xfrm flipV="1">
              <a:off x="4010061" y="6492802"/>
              <a:ext cx="468738" cy="2283"/>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39" name="Conector recto de flecha 38">
              <a:extLst>
                <a:ext uri="{FF2B5EF4-FFF2-40B4-BE49-F238E27FC236}">
                  <a16:creationId xmlns:a16="http://schemas.microsoft.com/office/drawing/2014/main" id="{465546E1-73D5-4D72-BF9F-0FD6EB07EEEC}"/>
                </a:ext>
              </a:extLst>
            </p:cNvPr>
            <p:cNvCxnSpPr>
              <a:cxnSpLocks/>
              <a:stCxn id="37" idx="3"/>
              <a:endCxn id="34" idx="1"/>
            </p:cNvCxnSpPr>
            <p:nvPr/>
          </p:nvCxnSpPr>
          <p:spPr>
            <a:xfrm flipV="1">
              <a:off x="5763125" y="6489834"/>
              <a:ext cx="434333" cy="2968"/>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6DF46E67-2CD8-4C1F-9802-E005041595B5}"/>
                </a:ext>
              </a:extLst>
            </p:cNvPr>
            <p:cNvCxnSpPr>
              <a:cxnSpLocks/>
              <a:stCxn id="34" idx="3"/>
              <a:endCxn id="35" idx="1"/>
            </p:cNvCxnSpPr>
            <p:nvPr/>
          </p:nvCxnSpPr>
          <p:spPr>
            <a:xfrm flipV="1">
              <a:off x="7495894" y="6487678"/>
              <a:ext cx="497128" cy="2156"/>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003323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467380"/>
            <a:ext cx="12192000" cy="369332"/>
          </a:xfrm>
          <a:prstGeom prst="rect">
            <a:avLst/>
          </a:prstGeom>
          <a:noFill/>
          <a:effectLst/>
        </p:spPr>
        <p:txBody>
          <a:bodyPr wrap="square" rtlCol="0">
            <a:spAutoFit/>
          </a:bodyPr>
          <a:lstStyle/>
          <a:p>
            <a:pPr algn="ctr"/>
            <a:r>
              <a:rPr lang="es-CO" dirty="0">
                <a:latin typeface="Segoe UI Light" panose="020B0502040204020203" pitchFamily="34" charset="0"/>
                <a:cs typeface="Segoe UI Light" panose="020B0502040204020203" pitchFamily="34" charset="0"/>
              </a:rPr>
              <a:t>Ejemplo del </a:t>
            </a:r>
            <a:r>
              <a:rPr lang="es-CO" dirty="0" err="1">
                <a:latin typeface="Segoe UI Light" panose="020B0502040204020203" pitchFamily="34" charset="0"/>
                <a:cs typeface="Segoe UI Light" panose="020B0502040204020203" pitchFamily="34" charset="0"/>
              </a:rPr>
              <a:t>Dataset</a:t>
            </a:r>
            <a:r>
              <a:rPr lang="es-CO" dirty="0">
                <a:latin typeface="Segoe UI Light" panose="020B0502040204020203" pitchFamily="34" charset="0"/>
                <a:cs typeface="Segoe UI Light" panose="020B0502040204020203" pitchFamily="34" charset="0"/>
              </a:rPr>
              <a:t> del Medio Abiótico en el nivel temático 11 de Geología.</a:t>
            </a:r>
            <a:endParaRPr lang="es-CO" sz="1500" dirty="0">
              <a:latin typeface="Segoe UI Light" panose="020B0502040204020203" pitchFamily="34" charset="0"/>
              <a:cs typeface="Segoe UI Light" panose="020B0502040204020203" pitchFamily="34" charset="0"/>
            </a:endParaRPr>
          </a:p>
        </p:txBody>
      </p:sp>
      <p:sp>
        <p:nvSpPr>
          <p:cNvPr id="25" name="24 Rectángulo redondeado"/>
          <p:cNvSpPr/>
          <p:nvPr/>
        </p:nvSpPr>
        <p:spPr>
          <a:xfrm>
            <a:off x="983432" y="3329027"/>
            <a:ext cx="1320058" cy="66672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200" dirty="0" err="1">
                <a:solidFill>
                  <a:schemeClr val="bg1">
                    <a:lumMod val="95000"/>
                  </a:schemeClr>
                </a:solidFill>
                <a:latin typeface="Segoe UI Light" panose="020B0502040204020203" pitchFamily="34" charset="0"/>
                <a:cs typeface="Segoe UI Light" panose="020B0502040204020203" pitchFamily="34" charset="0"/>
              </a:rPr>
              <a:t>Geodatabase</a:t>
            </a:r>
            <a:endParaRPr lang="es-ES" sz="1200" dirty="0">
              <a:solidFill>
                <a:schemeClr val="bg1"/>
              </a:solidFill>
              <a:latin typeface="Segoe UI Light" panose="020B0502040204020203" pitchFamily="34" charset="0"/>
              <a:cs typeface="Segoe UI Light" panose="020B0502040204020203" pitchFamily="34" charset="0"/>
            </a:endParaRPr>
          </a:p>
        </p:txBody>
      </p:sp>
      <p:sp>
        <p:nvSpPr>
          <p:cNvPr id="29" name="28 Rectángulo redondeado"/>
          <p:cNvSpPr/>
          <p:nvPr/>
        </p:nvSpPr>
        <p:spPr>
          <a:xfrm>
            <a:off x="2423431" y="3329027"/>
            <a:ext cx="1309091" cy="66672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General o medio abiótico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34" name="33 Conector recto"/>
          <p:cNvCxnSpPr>
            <a:cxnSpLocks/>
            <a:stCxn id="29" idx="1"/>
            <a:endCxn id="25" idx="3"/>
          </p:cNvCxnSpPr>
          <p:nvPr/>
        </p:nvCxnSpPr>
        <p:spPr>
          <a:xfrm flipH="1">
            <a:off x="2303490" y="3662387"/>
            <a:ext cx="119941" cy="0"/>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sp>
        <p:nvSpPr>
          <p:cNvPr id="49" name="48 Rectángulo redondeado"/>
          <p:cNvSpPr/>
          <p:nvPr/>
        </p:nvSpPr>
        <p:spPr>
          <a:xfrm>
            <a:off x="4010061" y="3466282"/>
            <a:ext cx="1509715" cy="396044"/>
          </a:xfrm>
          <a:prstGeom prst="roundRect">
            <a:avLst/>
          </a:prstGeom>
          <a:solidFill>
            <a:schemeClr val="bg1">
              <a:lumMod val="9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marL="171450" indent="-171450" algn="ctr">
              <a:buFont typeface="Wingdings" pitchFamily="2" charset="2"/>
              <a:buChar char="ü"/>
            </a:pPr>
            <a:r>
              <a:rPr lang="es-ES" sz="1100" dirty="0">
                <a:solidFill>
                  <a:schemeClr val="tx1"/>
                </a:solidFill>
                <a:latin typeface="Segoe UI Light" panose="020B0502040204020203" pitchFamily="34" charset="0"/>
                <a:cs typeface="Segoe UI Light" panose="020B0502040204020203" pitchFamily="34" charset="0"/>
              </a:rPr>
              <a:t>T_11_Geologia</a:t>
            </a:r>
            <a:endParaRPr lang="es-CO" sz="1100" dirty="0">
              <a:solidFill>
                <a:schemeClr val="tx1"/>
              </a:solidFill>
              <a:latin typeface="Segoe UI Light" panose="020B0502040204020203" pitchFamily="34" charset="0"/>
              <a:cs typeface="Segoe UI Light" panose="020B0502040204020203" pitchFamily="34" charset="0"/>
            </a:endParaRPr>
          </a:p>
        </p:txBody>
      </p:sp>
      <p:cxnSp>
        <p:nvCxnSpPr>
          <p:cNvPr id="50" name="49 Conector recto"/>
          <p:cNvCxnSpPr>
            <a:cxnSpLocks/>
            <a:stCxn id="49" idx="1"/>
            <a:endCxn id="29" idx="3"/>
          </p:cNvCxnSpPr>
          <p:nvPr/>
        </p:nvCxnSpPr>
        <p:spPr>
          <a:xfrm flipH="1" flipV="1">
            <a:off x="3732522" y="3662387"/>
            <a:ext cx="277539" cy="1917"/>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sp>
        <p:nvSpPr>
          <p:cNvPr id="51" name="50 Rectángulo redondeado"/>
          <p:cNvSpPr/>
          <p:nvPr/>
        </p:nvSpPr>
        <p:spPr>
          <a:xfrm>
            <a:off x="6122182" y="922608"/>
            <a:ext cx="5590441" cy="553019"/>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marL="171450" indent="-171450">
              <a:buFont typeface="Arial" pitchFamily="34" charset="0"/>
              <a:buChar char="•"/>
            </a:pPr>
            <a:r>
              <a:rPr lang="es-ES" sz="1100" dirty="0">
                <a:solidFill>
                  <a:schemeClr val="tx1"/>
                </a:solidFill>
                <a:latin typeface="Segoe UI Light" panose="020B0502040204020203" pitchFamily="34" charset="0"/>
                <a:cs typeface="Segoe UI Light" panose="020B0502040204020203" pitchFamily="34" charset="0"/>
              </a:rPr>
              <a:t>Unidad Geológica (PL): </a:t>
            </a:r>
            <a:r>
              <a:rPr lang="es-CO" sz="1100" dirty="0">
                <a:solidFill>
                  <a:schemeClr val="tx1"/>
                </a:solidFill>
                <a:latin typeface="Segoe UI Light" panose="020B0502040204020203" pitchFamily="34" charset="0"/>
                <a:cs typeface="Segoe UI Light" panose="020B0502040204020203" pitchFamily="34" charset="0"/>
              </a:rPr>
              <a:t>Comprende la delimitación y clasificación de una formación geológica que representa la estructura e historia del desarrollo de la corteza terrestre y sus capas más profundas.</a:t>
            </a:r>
            <a:endParaRPr lang="es-ES" sz="1100" dirty="0">
              <a:solidFill>
                <a:schemeClr val="tx1"/>
              </a:solidFill>
              <a:latin typeface="Segoe UI Light" panose="020B0502040204020203" pitchFamily="34" charset="0"/>
              <a:cs typeface="Segoe UI Light" panose="020B0502040204020203" pitchFamily="34" charset="0"/>
            </a:endParaRPr>
          </a:p>
        </p:txBody>
      </p:sp>
      <p:sp>
        <p:nvSpPr>
          <p:cNvPr id="52" name="51 Rectángulo redondeado"/>
          <p:cNvSpPr/>
          <p:nvPr/>
        </p:nvSpPr>
        <p:spPr>
          <a:xfrm>
            <a:off x="6122182" y="1599296"/>
            <a:ext cx="5590441" cy="266175"/>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marL="171450" indent="-171450">
              <a:buFont typeface="Arial" pitchFamily="34" charset="0"/>
              <a:buChar char="•"/>
            </a:pPr>
            <a:r>
              <a:rPr lang="es-ES" sz="1100" dirty="0">
                <a:solidFill>
                  <a:schemeClr val="tx1"/>
                </a:solidFill>
                <a:latin typeface="Segoe UI Light" panose="020B0502040204020203" pitchFamily="34" charset="0"/>
                <a:cs typeface="Segoe UI Light" panose="020B0502040204020203" pitchFamily="34" charset="0"/>
              </a:rPr>
              <a:t>Contacto Geológico (L): </a:t>
            </a:r>
            <a:r>
              <a:rPr lang="es-CO" sz="1100" dirty="0">
                <a:solidFill>
                  <a:schemeClr val="tx1"/>
                </a:solidFill>
                <a:latin typeface="Segoe UI Light" panose="020B0502040204020203" pitchFamily="34" charset="0"/>
                <a:cs typeface="Segoe UI Light" panose="020B0502040204020203" pitchFamily="34" charset="0"/>
              </a:rPr>
              <a:t>Corresponde los límites de las unidades geológicas</a:t>
            </a:r>
            <a:endParaRPr lang="es-ES" sz="1100" dirty="0">
              <a:solidFill>
                <a:schemeClr val="tx1"/>
              </a:solidFill>
              <a:latin typeface="Segoe UI Light" panose="020B0502040204020203" pitchFamily="34" charset="0"/>
              <a:cs typeface="Segoe UI Light" panose="020B0502040204020203" pitchFamily="34" charset="0"/>
            </a:endParaRPr>
          </a:p>
        </p:txBody>
      </p:sp>
      <p:sp>
        <p:nvSpPr>
          <p:cNvPr id="53" name="52 Rectángulo redondeado"/>
          <p:cNvSpPr/>
          <p:nvPr/>
        </p:nvSpPr>
        <p:spPr>
          <a:xfrm>
            <a:off x="6122182" y="1960318"/>
            <a:ext cx="5590441" cy="560545"/>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marL="171450" indent="-171450">
              <a:buFont typeface="Arial" pitchFamily="34" charset="0"/>
              <a:buChar char="•"/>
            </a:pPr>
            <a:r>
              <a:rPr lang="es-ES" sz="1100" dirty="0">
                <a:solidFill>
                  <a:schemeClr val="tx1"/>
                </a:solidFill>
                <a:latin typeface="Segoe UI Light" panose="020B0502040204020203" pitchFamily="34" charset="0"/>
                <a:cs typeface="Segoe UI Light" panose="020B0502040204020203" pitchFamily="34" charset="0"/>
              </a:rPr>
              <a:t>Estructura Falla Línea m (L): </a:t>
            </a:r>
            <a:r>
              <a:rPr lang="es-CO" sz="1100" dirty="0">
                <a:solidFill>
                  <a:schemeClr val="tx1"/>
                </a:solidFill>
                <a:latin typeface="Segoe UI Light" panose="020B0502040204020203" pitchFamily="34" charset="0"/>
                <a:cs typeface="Segoe UI Light" panose="020B0502040204020203" pitchFamily="34" charset="0"/>
              </a:rPr>
              <a:t>Equivale a los trazados de las estructuras de fallas y lineamientos geológicos en la superficie terrestre que implican ruptura de la corteza con o sin desplazamiento.</a:t>
            </a:r>
            <a:endParaRPr lang="es-ES" sz="1100" dirty="0">
              <a:solidFill>
                <a:schemeClr val="tx1"/>
              </a:solidFill>
              <a:latin typeface="Segoe UI Light" panose="020B0502040204020203" pitchFamily="34" charset="0"/>
              <a:cs typeface="Segoe UI Light" panose="020B0502040204020203" pitchFamily="34" charset="0"/>
            </a:endParaRPr>
          </a:p>
        </p:txBody>
      </p:sp>
      <p:sp>
        <p:nvSpPr>
          <p:cNvPr id="54" name="53 Rectángulo redondeado"/>
          <p:cNvSpPr/>
          <p:nvPr/>
        </p:nvSpPr>
        <p:spPr>
          <a:xfrm>
            <a:off x="6129271" y="2590171"/>
            <a:ext cx="5582306" cy="574784"/>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marL="171450" indent="-171450">
              <a:buFont typeface="Arial" pitchFamily="34" charset="0"/>
              <a:buChar char="•"/>
            </a:pPr>
            <a:r>
              <a:rPr lang="es-ES" sz="1100" dirty="0">
                <a:solidFill>
                  <a:schemeClr val="tx1"/>
                </a:solidFill>
                <a:latin typeface="Segoe UI Light" panose="020B0502040204020203" pitchFamily="34" charset="0"/>
                <a:cs typeface="Segoe UI Light" panose="020B0502040204020203" pitchFamily="34" charset="0"/>
              </a:rPr>
              <a:t>Estructura Pliegue LN (L): </a:t>
            </a:r>
            <a:r>
              <a:rPr lang="es-CO" sz="1100" dirty="0">
                <a:solidFill>
                  <a:schemeClr val="tx1"/>
                </a:solidFill>
                <a:latin typeface="Segoe UI Light" panose="020B0502040204020203" pitchFamily="34" charset="0"/>
                <a:cs typeface="Segoe UI Light" panose="020B0502040204020203" pitchFamily="34" charset="0"/>
              </a:rPr>
              <a:t>Corresponde a los trazados que definen los ejes de las estructuras lineales de pliegues geológicos con buzamiento en una o dos direcciones.</a:t>
            </a:r>
            <a:endParaRPr lang="es-ES" sz="1100" dirty="0">
              <a:solidFill>
                <a:schemeClr val="tx1"/>
              </a:solidFill>
              <a:latin typeface="Segoe UI Light" panose="020B0502040204020203" pitchFamily="34" charset="0"/>
              <a:cs typeface="Segoe UI Light" panose="020B0502040204020203" pitchFamily="34" charset="0"/>
            </a:endParaRPr>
          </a:p>
        </p:txBody>
      </p:sp>
      <p:sp>
        <p:nvSpPr>
          <p:cNvPr id="55" name="54 Rectángulo redondeado"/>
          <p:cNvSpPr/>
          <p:nvPr/>
        </p:nvSpPr>
        <p:spPr>
          <a:xfrm>
            <a:off x="6122182" y="3244260"/>
            <a:ext cx="5590441" cy="562958"/>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marL="171450" indent="-171450">
              <a:buFont typeface="Arial" pitchFamily="34" charset="0"/>
              <a:buChar char="•"/>
            </a:pPr>
            <a:r>
              <a:rPr lang="es-ES" sz="1100" dirty="0">
                <a:solidFill>
                  <a:schemeClr val="tx1"/>
                </a:solidFill>
                <a:latin typeface="Segoe UI Light" panose="020B0502040204020203" pitchFamily="34" charset="0"/>
                <a:cs typeface="Segoe UI Light" panose="020B0502040204020203" pitchFamily="34" charset="0"/>
              </a:rPr>
              <a:t>Estructura Pliegue PT (P): </a:t>
            </a:r>
            <a:r>
              <a:rPr lang="es-CO" sz="1100" dirty="0">
                <a:solidFill>
                  <a:schemeClr val="tx1"/>
                </a:solidFill>
                <a:latin typeface="Segoe UI Light" panose="020B0502040204020203" pitchFamily="34" charset="0"/>
                <a:cs typeface="Segoe UI Light" panose="020B0502040204020203" pitchFamily="34" charset="0"/>
              </a:rPr>
              <a:t>Corresponde al punto convergente o divergente de otras estructuras puntuales de pliegues geológicos con buzamientos hacia todas las direcciones.</a:t>
            </a:r>
            <a:endParaRPr lang="es-ES" sz="1100" dirty="0">
              <a:solidFill>
                <a:schemeClr val="tx1"/>
              </a:solidFill>
              <a:latin typeface="Segoe UI Light" panose="020B0502040204020203" pitchFamily="34" charset="0"/>
              <a:cs typeface="Segoe UI Light" panose="020B0502040204020203" pitchFamily="34" charset="0"/>
            </a:endParaRPr>
          </a:p>
        </p:txBody>
      </p:sp>
      <p:sp>
        <p:nvSpPr>
          <p:cNvPr id="57" name="56 Rectángulo redondeado"/>
          <p:cNvSpPr/>
          <p:nvPr/>
        </p:nvSpPr>
        <p:spPr>
          <a:xfrm>
            <a:off x="6122182" y="3886523"/>
            <a:ext cx="5590441" cy="396044"/>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marL="171450" indent="-171450">
              <a:buFont typeface="Arial" pitchFamily="34" charset="0"/>
              <a:buChar char="•"/>
            </a:pPr>
            <a:r>
              <a:rPr lang="es-ES" sz="1100" dirty="0">
                <a:solidFill>
                  <a:schemeClr val="tx1"/>
                </a:solidFill>
                <a:latin typeface="Segoe UI Light" panose="020B0502040204020203" pitchFamily="34" charset="0"/>
                <a:cs typeface="Segoe UI Light" panose="020B0502040204020203" pitchFamily="34" charset="0"/>
              </a:rPr>
              <a:t>Dato Estructural Geológico (P): </a:t>
            </a:r>
            <a:r>
              <a:rPr lang="es-CO" sz="1100" dirty="0">
                <a:solidFill>
                  <a:schemeClr val="tx1"/>
                </a:solidFill>
                <a:latin typeface="Segoe UI Light" panose="020B0502040204020203" pitchFamily="34" charset="0"/>
                <a:cs typeface="Segoe UI Light" panose="020B0502040204020203" pitchFamily="34" charset="0"/>
              </a:rPr>
              <a:t>Comprende datos estructurales geológicos puntuales.</a:t>
            </a:r>
            <a:endParaRPr lang="es-ES" sz="1100" dirty="0">
              <a:solidFill>
                <a:schemeClr val="tx1"/>
              </a:solidFill>
              <a:latin typeface="Segoe UI Light" panose="020B0502040204020203" pitchFamily="34" charset="0"/>
              <a:cs typeface="Segoe UI Light" panose="020B0502040204020203" pitchFamily="34" charset="0"/>
            </a:endParaRPr>
          </a:p>
        </p:txBody>
      </p:sp>
      <p:sp>
        <p:nvSpPr>
          <p:cNvPr id="58" name="57 Rectángulo redondeado"/>
          <p:cNvSpPr/>
          <p:nvPr/>
        </p:nvSpPr>
        <p:spPr>
          <a:xfrm>
            <a:off x="6122182" y="4367899"/>
            <a:ext cx="5590441" cy="410951"/>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marL="171450" indent="-171450">
              <a:buFont typeface="Arial" pitchFamily="34" charset="0"/>
              <a:buChar char="•"/>
            </a:pPr>
            <a:r>
              <a:rPr lang="es-ES" sz="1100" dirty="0">
                <a:solidFill>
                  <a:schemeClr val="tx1"/>
                </a:solidFill>
                <a:latin typeface="Segoe UI Light" panose="020B0502040204020203" pitchFamily="34" charset="0"/>
                <a:cs typeface="Segoe UI Light" panose="020B0502040204020203" pitchFamily="34" charset="0"/>
              </a:rPr>
              <a:t>Materiales Construcción PT (P): </a:t>
            </a:r>
            <a:r>
              <a:rPr lang="es-CO" sz="1100" dirty="0">
                <a:solidFill>
                  <a:schemeClr val="tx1"/>
                </a:solidFill>
                <a:latin typeface="Segoe UI Light" panose="020B0502040204020203" pitchFamily="34" charset="0"/>
                <a:cs typeface="Segoe UI Light" panose="020B0502040204020203" pitchFamily="34" charset="0"/>
              </a:rPr>
              <a:t>Corresponde a los sitios (puntos) de donde se extraen materiales de construcción cuando se requieren obras civiles.</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59" name="58 Conector recto"/>
          <p:cNvCxnSpPr>
            <a:cxnSpLocks/>
            <a:stCxn id="51" idx="1"/>
            <a:endCxn id="49" idx="3"/>
          </p:cNvCxnSpPr>
          <p:nvPr/>
        </p:nvCxnSpPr>
        <p:spPr>
          <a:xfrm flipH="1">
            <a:off x="5519776" y="1199118"/>
            <a:ext cx="602406" cy="2465186"/>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cxnSp>
        <p:nvCxnSpPr>
          <p:cNvPr id="60" name="59 Conector recto"/>
          <p:cNvCxnSpPr>
            <a:cxnSpLocks/>
            <a:stCxn id="52" idx="1"/>
            <a:endCxn id="49" idx="3"/>
          </p:cNvCxnSpPr>
          <p:nvPr/>
        </p:nvCxnSpPr>
        <p:spPr>
          <a:xfrm flipH="1">
            <a:off x="5519776" y="1732384"/>
            <a:ext cx="602406" cy="1931920"/>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cxnSp>
        <p:nvCxnSpPr>
          <p:cNvPr id="61" name="60 Conector recto"/>
          <p:cNvCxnSpPr>
            <a:cxnSpLocks/>
            <a:stCxn id="53" idx="1"/>
            <a:endCxn id="49" idx="3"/>
          </p:cNvCxnSpPr>
          <p:nvPr/>
        </p:nvCxnSpPr>
        <p:spPr>
          <a:xfrm flipH="1">
            <a:off x="5519776" y="2240591"/>
            <a:ext cx="602406" cy="1423713"/>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cxnSp>
        <p:nvCxnSpPr>
          <p:cNvPr id="64" name="63 Conector recto"/>
          <p:cNvCxnSpPr>
            <a:cxnSpLocks/>
            <a:stCxn id="54" idx="1"/>
            <a:endCxn id="49" idx="3"/>
          </p:cNvCxnSpPr>
          <p:nvPr/>
        </p:nvCxnSpPr>
        <p:spPr>
          <a:xfrm flipH="1">
            <a:off x="5519776" y="2877563"/>
            <a:ext cx="609495" cy="786741"/>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cxnSp>
        <p:nvCxnSpPr>
          <p:cNvPr id="67" name="66 Conector recto"/>
          <p:cNvCxnSpPr>
            <a:cxnSpLocks/>
            <a:stCxn id="55" idx="1"/>
            <a:endCxn id="49" idx="3"/>
          </p:cNvCxnSpPr>
          <p:nvPr/>
        </p:nvCxnSpPr>
        <p:spPr>
          <a:xfrm flipH="1">
            <a:off x="5519776" y="3525739"/>
            <a:ext cx="602406" cy="138565"/>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cxnSp>
        <p:nvCxnSpPr>
          <p:cNvPr id="70" name="69 Conector recto"/>
          <p:cNvCxnSpPr>
            <a:cxnSpLocks/>
            <a:stCxn id="57" idx="1"/>
            <a:endCxn id="49" idx="3"/>
          </p:cNvCxnSpPr>
          <p:nvPr/>
        </p:nvCxnSpPr>
        <p:spPr>
          <a:xfrm flipH="1" flipV="1">
            <a:off x="5519776" y="3664304"/>
            <a:ext cx="602406" cy="420241"/>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cxnSp>
        <p:nvCxnSpPr>
          <p:cNvPr id="73" name="72 Conector recto"/>
          <p:cNvCxnSpPr>
            <a:cxnSpLocks/>
            <a:stCxn id="58" idx="1"/>
            <a:endCxn id="49" idx="3"/>
          </p:cNvCxnSpPr>
          <p:nvPr/>
        </p:nvCxnSpPr>
        <p:spPr>
          <a:xfrm flipH="1" flipV="1">
            <a:off x="5519776" y="3664304"/>
            <a:ext cx="602406" cy="909071"/>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sp>
        <p:nvSpPr>
          <p:cNvPr id="103" name="102 CuadroTexto"/>
          <p:cNvSpPr txBox="1"/>
          <p:nvPr/>
        </p:nvSpPr>
        <p:spPr>
          <a:xfrm>
            <a:off x="1759281" y="4609848"/>
            <a:ext cx="964245" cy="577081"/>
          </a:xfrm>
          <a:prstGeom prst="rect">
            <a:avLst/>
          </a:prstGeom>
          <a:noFill/>
          <a:effectLst/>
        </p:spPr>
        <p:txBody>
          <a:bodyPr wrap="square" rtlCol="0">
            <a:spAutoFit/>
          </a:bodyPr>
          <a:lstStyle/>
          <a:p>
            <a:pPr algn="ctr"/>
            <a:r>
              <a:rPr lang="es-ES" sz="1050" dirty="0">
                <a:latin typeface="Segoe UI Light" panose="020B0502040204020203" pitchFamily="34" charset="0"/>
                <a:cs typeface="Segoe UI Light" panose="020B0502040204020203" pitchFamily="34" charset="0"/>
              </a:rPr>
              <a:t>PL: Polígono</a:t>
            </a:r>
          </a:p>
          <a:p>
            <a:pPr algn="ctr"/>
            <a:r>
              <a:rPr lang="es-ES" sz="1050" dirty="0">
                <a:latin typeface="Segoe UI Light" panose="020B0502040204020203" pitchFamily="34" charset="0"/>
                <a:cs typeface="Segoe UI Light" panose="020B0502040204020203" pitchFamily="34" charset="0"/>
              </a:rPr>
              <a:t>L: Línea</a:t>
            </a:r>
          </a:p>
          <a:p>
            <a:pPr algn="ctr"/>
            <a:r>
              <a:rPr lang="es-ES" sz="1050" dirty="0">
                <a:latin typeface="Segoe UI Light" panose="020B0502040204020203" pitchFamily="34" charset="0"/>
                <a:cs typeface="Segoe UI Light" panose="020B0502040204020203" pitchFamily="34" charset="0"/>
              </a:rPr>
              <a:t>P: Punto</a:t>
            </a:r>
          </a:p>
        </p:txBody>
      </p:sp>
      <p:sp>
        <p:nvSpPr>
          <p:cNvPr id="42" name="57 Rectángulo redondeado"/>
          <p:cNvSpPr/>
          <p:nvPr/>
        </p:nvSpPr>
        <p:spPr>
          <a:xfrm>
            <a:off x="6122182" y="4851731"/>
            <a:ext cx="5590441" cy="422218"/>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marL="171450" indent="-171450">
              <a:buFont typeface="Arial" pitchFamily="34" charset="0"/>
              <a:buChar char="•"/>
            </a:pPr>
            <a:r>
              <a:rPr lang="es-ES" sz="1100" dirty="0">
                <a:solidFill>
                  <a:schemeClr val="tx1"/>
                </a:solidFill>
                <a:latin typeface="Segoe UI Light" panose="020B0502040204020203" pitchFamily="34" charset="0"/>
                <a:cs typeface="Segoe UI Light" panose="020B0502040204020203" pitchFamily="34" charset="0"/>
              </a:rPr>
              <a:t>Materiales Construcción PG (PL): </a:t>
            </a:r>
            <a:r>
              <a:rPr lang="es-CO" sz="1100" dirty="0">
                <a:solidFill>
                  <a:schemeClr val="tx1"/>
                </a:solidFill>
                <a:latin typeface="Segoe UI Light" panose="020B0502040204020203" pitchFamily="34" charset="0"/>
                <a:cs typeface="Segoe UI Light" panose="020B0502040204020203" pitchFamily="34" charset="0"/>
              </a:rPr>
              <a:t>Corresponde a los sitios (áreas) de donde se extraen materiales de construcción cuando se requieren obras civiles.</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48" name="72 Conector recto"/>
          <p:cNvCxnSpPr>
            <a:cxnSpLocks/>
            <a:stCxn id="42" idx="1"/>
            <a:endCxn id="49" idx="3"/>
          </p:cNvCxnSpPr>
          <p:nvPr/>
        </p:nvCxnSpPr>
        <p:spPr>
          <a:xfrm flipH="1" flipV="1">
            <a:off x="5519776" y="3664304"/>
            <a:ext cx="602406" cy="1398536"/>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sp>
        <p:nvSpPr>
          <p:cNvPr id="72" name="57 Rectángulo redondeado"/>
          <p:cNvSpPr/>
          <p:nvPr/>
        </p:nvSpPr>
        <p:spPr>
          <a:xfrm>
            <a:off x="6122182" y="5339529"/>
            <a:ext cx="5590441" cy="243578"/>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marL="171450" indent="-171450">
              <a:buFont typeface="Arial" pitchFamily="34" charset="0"/>
              <a:buChar char="•"/>
            </a:pPr>
            <a:r>
              <a:rPr lang="es-ES" sz="1100" dirty="0">
                <a:solidFill>
                  <a:schemeClr val="tx1"/>
                </a:solidFill>
                <a:latin typeface="Segoe UI Light" panose="020B0502040204020203" pitchFamily="34" charset="0"/>
                <a:cs typeface="Segoe UI Light" panose="020B0502040204020203" pitchFamily="34" charset="0"/>
              </a:rPr>
              <a:t>Discontinuidad Geológica (L): </a:t>
            </a:r>
            <a:r>
              <a:rPr lang="es-CO" sz="1100" dirty="0">
                <a:solidFill>
                  <a:schemeClr val="tx1"/>
                </a:solidFill>
                <a:latin typeface="Segoe UI Light" panose="020B0502040204020203" pitchFamily="34" charset="0"/>
                <a:cs typeface="Segoe UI Light" panose="020B0502040204020203" pitchFamily="34" charset="0"/>
              </a:rPr>
              <a:t>Caracterización de las discontinuidades superficiales. </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74" name="72 Conector recto"/>
          <p:cNvCxnSpPr>
            <a:cxnSpLocks/>
            <a:stCxn id="72" idx="1"/>
            <a:endCxn id="49" idx="3"/>
          </p:cNvCxnSpPr>
          <p:nvPr/>
        </p:nvCxnSpPr>
        <p:spPr>
          <a:xfrm flipH="1" flipV="1">
            <a:off x="5519776" y="3664304"/>
            <a:ext cx="602406" cy="1797014"/>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sp>
        <p:nvSpPr>
          <p:cNvPr id="86" name="57 Rectángulo redondeado"/>
          <p:cNvSpPr/>
          <p:nvPr/>
        </p:nvSpPr>
        <p:spPr>
          <a:xfrm>
            <a:off x="6122182" y="5641422"/>
            <a:ext cx="5590441" cy="523882"/>
          </a:xfrm>
          <a:prstGeom prst="roundRect">
            <a:avLst/>
          </a:prstGeom>
          <a:solidFill>
            <a:schemeClr val="bg1"/>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marL="171450" indent="-171450">
              <a:buFont typeface="Arial" pitchFamily="34" charset="0"/>
              <a:buChar char="•"/>
            </a:pPr>
            <a:r>
              <a:rPr lang="es-ES" sz="1100" dirty="0">
                <a:solidFill>
                  <a:schemeClr val="tx1"/>
                </a:solidFill>
                <a:latin typeface="Segoe UI Light" panose="020B0502040204020203" pitchFamily="34" charset="0"/>
                <a:cs typeface="Segoe UI Light" panose="020B0502040204020203" pitchFamily="34" charset="0"/>
              </a:rPr>
              <a:t>Unidad Geológica Superficial (PL): </a:t>
            </a:r>
            <a:r>
              <a:rPr lang="es-CO" sz="1100" dirty="0">
                <a:solidFill>
                  <a:schemeClr val="tx1"/>
                </a:solidFill>
                <a:latin typeface="Segoe UI Light" panose="020B0502040204020203" pitchFamily="34" charset="0"/>
                <a:cs typeface="Segoe UI Light" panose="020B0502040204020203" pitchFamily="34" charset="0"/>
              </a:rPr>
              <a:t>Corresponde a las unidades de roca y suelos de depósitos o residuales, desde el punto de vista geológico, analizados con fines ingenieriles y de estabilidad.</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87" name="72 Conector recto"/>
          <p:cNvCxnSpPr>
            <a:cxnSpLocks/>
            <a:stCxn id="86" idx="1"/>
            <a:endCxn id="49" idx="3"/>
          </p:cNvCxnSpPr>
          <p:nvPr/>
        </p:nvCxnSpPr>
        <p:spPr>
          <a:xfrm flipH="1" flipV="1">
            <a:off x="5519776" y="3664304"/>
            <a:ext cx="602406" cy="2239059"/>
          </a:xfrm>
          <a:prstGeom prst="line">
            <a:avLst/>
          </a:prstGeom>
          <a:ln>
            <a:solidFill>
              <a:schemeClr val="tx1">
                <a:lumMod val="95000"/>
                <a:lumOff val="5000"/>
              </a:schemeClr>
            </a:solidFill>
          </a:ln>
          <a:effectLst/>
        </p:spPr>
        <p:style>
          <a:lnRef idx="1">
            <a:schemeClr val="accent1"/>
          </a:lnRef>
          <a:fillRef idx="0">
            <a:schemeClr val="accent1"/>
          </a:fillRef>
          <a:effectRef idx="0">
            <a:schemeClr val="accent1"/>
          </a:effectRef>
          <a:fontRef idx="minor">
            <a:schemeClr val="tx1"/>
          </a:fontRef>
        </p:style>
      </p:cxnSp>
      <p:pic>
        <p:nvPicPr>
          <p:cNvPr id="40" name="Imagen 39">
            <a:extLst>
              <a:ext uri="{FF2B5EF4-FFF2-40B4-BE49-F238E27FC236}">
                <a16:creationId xmlns:a16="http://schemas.microsoft.com/office/drawing/2014/main" id="{760C7492-4FD6-44CA-9DA4-0509736B6C7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grpSp>
        <p:nvGrpSpPr>
          <p:cNvPr id="41" name="Grupo 40">
            <a:extLst>
              <a:ext uri="{FF2B5EF4-FFF2-40B4-BE49-F238E27FC236}">
                <a16:creationId xmlns:a16="http://schemas.microsoft.com/office/drawing/2014/main" id="{CDF360F1-F054-4B2D-A7F8-1AD7F5713AFD}"/>
              </a:ext>
            </a:extLst>
          </p:cNvPr>
          <p:cNvGrpSpPr/>
          <p:nvPr/>
        </p:nvGrpSpPr>
        <p:grpSpPr>
          <a:xfrm>
            <a:off x="2489099" y="6534348"/>
            <a:ext cx="6854028" cy="261610"/>
            <a:chOff x="2711625" y="6356873"/>
            <a:chExt cx="6854028" cy="261610"/>
          </a:xfrm>
        </p:grpSpPr>
        <p:sp>
          <p:nvSpPr>
            <p:cNvPr id="43" name="33 Rectángulo redondeado">
              <a:extLst>
                <a:ext uri="{FF2B5EF4-FFF2-40B4-BE49-F238E27FC236}">
                  <a16:creationId xmlns:a16="http://schemas.microsoft.com/office/drawing/2014/main" id="{6EEC5E24-05C4-4813-B190-CF1222F02D96}"/>
                </a:ext>
              </a:extLst>
            </p:cNvPr>
            <p:cNvSpPr/>
            <p:nvPr/>
          </p:nvSpPr>
          <p:spPr>
            <a:xfrm>
              <a:off x="6197458" y="6378382"/>
              <a:ext cx="1298436" cy="22290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44" name="39 CuadroTexto">
              <a:extLst>
                <a:ext uri="{FF2B5EF4-FFF2-40B4-BE49-F238E27FC236}">
                  <a16:creationId xmlns:a16="http://schemas.microsoft.com/office/drawing/2014/main" id="{2197B446-979A-4B70-8424-ED0D34264EE3}"/>
                </a:ext>
              </a:extLst>
            </p:cNvPr>
            <p:cNvSpPr txBox="1"/>
            <p:nvPr/>
          </p:nvSpPr>
          <p:spPr>
            <a:xfrm>
              <a:off x="7993022" y="6356873"/>
              <a:ext cx="1572631" cy="261610"/>
            </a:xfrm>
            <a:prstGeom prst="rect">
              <a:avLst/>
            </a:prstGeom>
            <a:noFill/>
          </p:spPr>
          <p:txBody>
            <a:bodyPr wrap="square" rtlCol="0">
              <a:spAutoFit/>
            </a:bodyPr>
            <a:lstStyle/>
            <a:p>
              <a:pPr marL="171450" indent="-171450">
                <a:buFont typeface="Arial" pitchFamily="34" charset="0"/>
                <a:buChar char="•"/>
              </a:pPr>
              <a:r>
                <a:rPr lang="es-ES" sz="1100" dirty="0">
                  <a:latin typeface="Segoe UI Light" panose="020B0502040204020203" pitchFamily="34" charset="0"/>
                  <a:cs typeface="Segoe UI Light" panose="020B0502040204020203" pitchFamily="34" charset="0"/>
                </a:rPr>
                <a:t>Clase de Entidad</a:t>
              </a:r>
            </a:p>
          </p:txBody>
        </p:sp>
        <p:sp>
          <p:nvSpPr>
            <p:cNvPr id="45" name="34 Rectángulo redondeado">
              <a:extLst>
                <a:ext uri="{FF2B5EF4-FFF2-40B4-BE49-F238E27FC236}">
                  <a16:creationId xmlns:a16="http://schemas.microsoft.com/office/drawing/2014/main" id="{1C833EEB-6C07-4EC6-9A86-E147DDFD7707}"/>
                </a:ext>
              </a:extLst>
            </p:cNvPr>
            <p:cNvSpPr/>
            <p:nvPr/>
          </p:nvSpPr>
          <p:spPr>
            <a:xfrm>
              <a:off x="2711625" y="6380665"/>
              <a:ext cx="1298436" cy="22884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solidFill>
                  <a:latin typeface="Segoe UI Light" panose="020B0502040204020203" pitchFamily="34" charset="0"/>
                  <a:cs typeface="Segoe UI Light" panose="020B0502040204020203" pitchFamily="34" charset="0"/>
                </a:rPr>
                <a:t>Geodatabase</a:t>
              </a:r>
              <a:endParaRPr lang="es-ES" sz="1100" dirty="0">
                <a:solidFill>
                  <a:schemeClr val="bg1"/>
                </a:solidFill>
                <a:latin typeface="Segoe UI Light" panose="020B0502040204020203" pitchFamily="34" charset="0"/>
                <a:cs typeface="Segoe UI Light" panose="020B0502040204020203" pitchFamily="34" charset="0"/>
              </a:endParaRPr>
            </a:p>
          </p:txBody>
        </p:sp>
        <p:sp>
          <p:nvSpPr>
            <p:cNvPr id="46" name="6 Rectángulo redondeado">
              <a:extLst>
                <a:ext uri="{FF2B5EF4-FFF2-40B4-BE49-F238E27FC236}">
                  <a16:creationId xmlns:a16="http://schemas.microsoft.com/office/drawing/2014/main" id="{9D129441-17DF-44C4-84D6-813D441E3711}"/>
                </a:ext>
              </a:extLst>
            </p:cNvPr>
            <p:cNvSpPr/>
            <p:nvPr/>
          </p:nvSpPr>
          <p:spPr>
            <a:xfrm>
              <a:off x="4478799" y="6378382"/>
              <a:ext cx="1284326" cy="22884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Tema o Medio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47" name="Conector recto de flecha 46">
              <a:extLst>
                <a:ext uri="{FF2B5EF4-FFF2-40B4-BE49-F238E27FC236}">
                  <a16:creationId xmlns:a16="http://schemas.microsoft.com/office/drawing/2014/main" id="{994E89EF-41A9-4A61-8894-BB45A61B34E1}"/>
                </a:ext>
              </a:extLst>
            </p:cNvPr>
            <p:cNvCxnSpPr>
              <a:cxnSpLocks/>
              <a:stCxn id="45" idx="3"/>
              <a:endCxn id="46" idx="1"/>
            </p:cNvCxnSpPr>
            <p:nvPr/>
          </p:nvCxnSpPr>
          <p:spPr>
            <a:xfrm flipV="1">
              <a:off x="4010061" y="6492802"/>
              <a:ext cx="468738" cy="2283"/>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56" name="Conector recto de flecha 55">
              <a:extLst>
                <a:ext uri="{FF2B5EF4-FFF2-40B4-BE49-F238E27FC236}">
                  <a16:creationId xmlns:a16="http://schemas.microsoft.com/office/drawing/2014/main" id="{9E5EA68E-5B14-4663-B708-710638415CA2}"/>
                </a:ext>
              </a:extLst>
            </p:cNvPr>
            <p:cNvCxnSpPr>
              <a:cxnSpLocks/>
              <a:stCxn id="46" idx="3"/>
              <a:endCxn id="43" idx="1"/>
            </p:cNvCxnSpPr>
            <p:nvPr/>
          </p:nvCxnSpPr>
          <p:spPr>
            <a:xfrm flipV="1">
              <a:off x="5763125" y="6489834"/>
              <a:ext cx="434333" cy="2968"/>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62" name="Conector recto de flecha 61">
              <a:extLst>
                <a:ext uri="{FF2B5EF4-FFF2-40B4-BE49-F238E27FC236}">
                  <a16:creationId xmlns:a16="http://schemas.microsoft.com/office/drawing/2014/main" id="{928C616D-2542-4825-801A-1761FE90AFCB}"/>
                </a:ext>
              </a:extLst>
            </p:cNvPr>
            <p:cNvCxnSpPr>
              <a:cxnSpLocks/>
              <a:stCxn id="43" idx="3"/>
              <a:endCxn id="44" idx="1"/>
            </p:cNvCxnSpPr>
            <p:nvPr/>
          </p:nvCxnSpPr>
          <p:spPr>
            <a:xfrm flipV="1">
              <a:off x="7495894" y="6487678"/>
              <a:ext cx="497128" cy="2156"/>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grpSp>
      <p:sp>
        <p:nvSpPr>
          <p:cNvPr id="63" name="1 Título">
            <a:extLst>
              <a:ext uri="{FF2B5EF4-FFF2-40B4-BE49-F238E27FC236}">
                <a16:creationId xmlns:a16="http://schemas.microsoft.com/office/drawing/2014/main" id="{37FD8496-6984-4F52-A59E-C74BB1D9778C}"/>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35793585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539388"/>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Ejemplo de la tabla de datos geográfica de Unidad Geológica</a:t>
            </a:r>
            <a:endParaRPr lang="es-CO" sz="1500" dirty="0">
              <a:latin typeface="Segoe UI Light" panose="020B0502040204020203" pitchFamily="34" charset="0"/>
              <a:cs typeface="Segoe UI Light" panose="020B0502040204020203" pitchFamily="34" charset="0"/>
            </a:endParaRPr>
          </a:p>
        </p:txBody>
      </p:sp>
      <p:pic>
        <p:nvPicPr>
          <p:cNvPr id="2" name="Picture 1"/>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1307116" y="1014284"/>
            <a:ext cx="9469404" cy="3278812"/>
          </a:xfrm>
          <a:prstGeom prst="rect">
            <a:avLst/>
          </a:prstGeom>
        </p:spPr>
      </p:pic>
      <p:pic>
        <p:nvPicPr>
          <p:cNvPr id="3" name="Picture 2"/>
          <p:cNvPicPr>
            <a:picLocks noChangeAspect="1"/>
          </p:cNvPicPr>
          <p:nvPr/>
        </p:nvPicPr>
        <p:blipFill>
          <a:blip r:embed="rId4"/>
          <a:stretch>
            <a:fillRect/>
          </a:stretch>
        </p:blipFill>
        <p:spPr>
          <a:xfrm>
            <a:off x="7451592" y="2711564"/>
            <a:ext cx="3099082" cy="3813780"/>
          </a:xfrm>
          <a:prstGeom prst="rect">
            <a:avLst/>
          </a:prstGeom>
        </p:spPr>
      </p:pic>
      <p:pic>
        <p:nvPicPr>
          <p:cNvPr id="4" name="Picture 3"/>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Lst>
          </a:blip>
          <a:stretch>
            <a:fillRect/>
          </a:stretch>
        </p:blipFill>
        <p:spPr>
          <a:xfrm>
            <a:off x="1346049" y="4437113"/>
            <a:ext cx="2823451" cy="956089"/>
          </a:xfrm>
          <a:prstGeom prst="rect">
            <a:avLst/>
          </a:prstGeom>
        </p:spPr>
      </p:pic>
      <p:pic>
        <p:nvPicPr>
          <p:cNvPr id="5" name="Picture 4"/>
          <p:cNvPicPr>
            <a:picLocks noChangeAspect="1"/>
          </p:cNvPicPr>
          <p:nvPr/>
        </p:nvPicPr>
        <p:blipFill>
          <a:blip r:embed="rId7">
            <a:extLst>
              <a:ext uri="{BEBA8EAE-BF5A-486C-A8C5-ECC9F3942E4B}">
                <a14:imgProps xmlns:a14="http://schemas.microsoft.com/office/drawing/2010/main">
                  <a14:imgLayer r:embed="rId8">
                    <a14:imgEffect>
                      <a14:saturation sat="0"/>
                    </a14:imgEffect>
                  </a14:imgLayer>
                </a14:imgProps>
              </a:ext>
            </a:extLst>
          </a:blip>
          <a:stretch>
            <a:fillRect/>
          </a:stretch>
        </p:blipFill>
        <p:spPr>
          <a:xfrm>
            <a:off x="4302916" y="4436418"/>
            <a:ext cx="2812590" cy="2088926"/>
          </a:xfrm>
          <a:prstGeom prst="rect">
            <a:avLst/>
          </a:prstGeom>
        </p:spPr>
      </p:pic>
      <p:pic>
        <p:nvPicPr>
          <p:cNvPr id="9" name="Imagen 8">
            <a:extLst>
              <a:ext uri="{FF2B5EF4-FFF2-40B4-BE49-F238E27FC236}">
                <a16:creationId xmlns:a16="http://schemas.microsoft.com/office/drawing/2014/main" id="{CED69962-BB29-45F5-BA56-96A3F9C2211E}"/>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1" name="1 Título">
            <a:extLst>
              <a:ext uri="{FF2B5EF4-FFF2-40B4-BE49-F238E27FC236}">
                <a16:creationId xmlns:a16="http://schemas.microsoft.com/office/drawing/2014/main" id="{F23D6F50-FF85-4CB7-9364-F1249C6AED2D}"/>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25660180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692696"/>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Medio Biótico</a:t>
            </a:r>
            <a:endParaRPr lang="es-CO" sz="1500" dirty="0">
              <a:latin typeface="Segoe UI Light" panose="020B0502040204020203" pitchFamily="34" charset="0"/>
              <a:cs typeface="Segoe UI Light" panose="020B0502040204020203" pitchFamily="34" charset="0"/>
            </a:endParaRPr>
          </a:p>
        </p:txBody>
      </p:sp>
      <p:sp>
        <p:nvSpPr>
          <p:cNvPr id="7" name="6 Rectángulo redondeado"/>
          <p:cNvSpPr/>
          <p:nvPr/>
        </p:nvSpPr>
        <p:spPr>
          <a:xfrm>
            <a:off x="4761159" y="2182269"/>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Medio Biótico</a:t>
            </a:r>
            <a:endParaRPr lang="es-ES" sz="1600" dirty="0">
              <a:solidFill>
                <a:schemeClr val="tx1"/>
              </a:solidFill>
              <a:latin typeface="Segoe UI Light" panose="020B0502040204020203" pitchFamily="34" charset="0"/>
              <a:cs typeface="Segoe UI Light" panose="020B0502040204020203" pitchFamily="34" charset="0"/>
            </a:endParaRPr>
          </a:p>
        </p:txBody>
      </p:sp>
      <p:sp>
        <p:nvSpPr>
          <p:cNvPr id="69" name="68 Rectángulo redondeado"/>
          <p:cNvSpPr/>
          <p:nvPr/>
        </p:nvSpPr>
        <p:spPr>
          <a:xfrm>
            <a:off x="4761160" y="2986626"/>
            <a:ext cx="3009336"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it-IT" sz="1200" dirty="0">
                <a:latin typeface="Segoe UI Light" panose="020B0502040204020203" pitchFamily="34" charset="0"/>
                <a:cs typeface="Segoe UI Light" panose="020B0502040204020203" pitchFamily="34" charset="0"/>
              </a:rPr>
              <a:t>T_20_Biotico_Conti_Coste</a:t>
            </a:r>
            <a:endParaRPr lang="es-CO" sz="1200" dirty="0">
              <a:latin typeface="Segoe UI Light" panose="020B0502040204020203" pitchFamily="34" charset="0"/>
              <a:cs typeface="Segoe UI Light" panose="020B0502040204020203" pitchFamily="34" charset="0"/>
            </a:endParaRPr>
          </a:p>
        </p:txBody>
      </p:sp>
      <p:cxnSp>
        <p:nvCxnSpPr>
          <p:cNvPr id="71" name="70 Conector recto"/>
          <p:cNvCxnSpPr>
            <a:cxnSpLocks/>
            <a:stCxn id="69" idx="0"/>
            <a:endCxn id="7" idx="2"/>
          </p:cNvCxnSpPr>
          <p:nvPr/>
        </p:nvCxnSpPr>
        <p:spPr>
          <a:xfrm flipV="1">
            <a:off x="6265828" y="2830341"/>
            <a:ext cx="0" cy="15628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56" name="6 Rectángulo redondeado"/>
          <p:cNvSpPr/>
          <p:nvPr/>
        </p:nvSpPr>
        <p:spPr>
          <a:xfrm>
            <a:off x="4761159" y="1372241"/>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57" name="24 Conector recto"/>
          <p:cNvCxnSpPr>
            <a:cxnSpLocks/>
            <a:stCxn id="7" idx="0"/>
            <a:endCxn id="56" idx="2"/>
          </p:cNvCxnSpPr>
          <p:nvPr/>
        </p:nvCxnSpPr>
        <p:spPr>
          <a:xfrm flipV="1">
            <a:off x="6265827" y="2020313"/>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75" name="25 CuadroTexto"/>
          <p:cNvSpPr txBox="1"/>
          <p:nvPr/>
        </p:nvSpPr>
        <p:spPr>
          <a:xfrm>
            <a:off x="5240899" y="3645887"/>
            <a:ext cx="2083884" cy="1862159"/>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Ecosistema</a:t>
            </a: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CoberturaTierra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PuntoMuestreoFlora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PuntoMuestreoFauna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TransectoMuestreoFauna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AprovechaForestalPG</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AprovechaForestalPT</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SitioImportanciaCostero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SitioImportanciaContinental</a:t>
            </a:r>
            <a:endParaRPr lang="es-CO" sz="1100" dirty="0">
              <a:latin typeface="Segoe UI Light" panose="020B0502040204020203" pitchFamily="34" charset="0"/>
              <a:cs typeface="Segoe UI Light" panose="020B0502040204020203" pitchFamily="34" charset="0"/>
            </a:endParaRPr>
          </a:p>
        </p:txBody>
      </p:sp>
      <p:pic>
        <p:nvPicPr>
          <p:cNvPr id="20" name="Imagen 19">
            <a:extLst>
              <a:ext uri="{FF2B5EF4-FFF2-40B4-BE49-F238E27FC236}">
                <a16:creationId xmlns:a16="http://schemas.microsoft.com/office/drawing/2014/main" id="{A11A416C-7F1F-423C-A7E9-8098E035B14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grpSp>
        <p:nvGrpSpPr>
          <p:cNvPr id="21" name="Grupo 20">
            <a:extLst>
              <a:ext uri="{FF2B5EF4-FFF2-40B4-BE49-F238E27FC236}">
                <a16:creationId xmlns:a16="http://schemas.microsoft.com/office/drawing/2014/main" id="{70DAE295-A15B-4244-81AC-625F26E5AEF9}"/>
              </a:ext>
            </a:extLst>
          </p:cNvPr>
          <p:cNvGrpSpPr/>
          <p:nvPr/>
        </p:nvGrpSpPr>
        <p:grpSpPr>
          <a:xfrm>
            <a:off x="2489099" y="6534348"/>
            <a:ext cx="6854028" cy="261610"/>
            <a:chOff x="2711625" y="6356873"/>
            <a:chExt cx="6854028" cy="261610"/>
          </a:xfrm>
        </p:grpSpPr>
        <p:sp>
          <p:nvSpPr>
            <p:cNvPr id="22" name="33 Rectángulo redondeado">
              <a:extLst>
                <a:ext uri="{FF2B5EF4-FFF2-40B4-BE49-F238E27FC236}">
                  <a16:creationId xmlns:a16="http://schemas.microsoft.com/office/drawing/2014/main" id="{DE888BB1-404C-4EEC-9A6D-4D5C8A982369}"/>
                </a:ext>
              </a:extLst>
            </p:cNvPr>
            <p:cNvSpPr/>
            <p:nvPr/>
          </p:nvSpPr>
          <p:spPr>
            <a:xfrm>
              <a:off x="6197458" y="6378382"/>
              <a:ext cx="1298436" cy="22290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23" name="39 CuadroTexto">
              <a:extLst>
                <a:ext uri="{FF2B5EF4-FFF2-40B4-BE49-F238E27FC236}">
                  <a16:creationId xmlns:a16="http://schemas.microsoft.com/office/drawing/2014/main" id="{1D1A92CB-B968-4873-BEFA-256BBDC4823E}"/>
                </a:ext>
              </a:extLst>
            </p:cNvPr>
            <p:cNvSpPr txBox="1"/>
            <p:nvPr/>
          </p:nvSpPr>
          <p:spPr>
            <a:xfrm>
              <a:off x="7993022" y="6356873"/>
              <a:ext cx="1572631" cy="261610"/>
            </a:xfrm>
            <a:prstGeom prst="rect">
              <a:avLst/>
            </a:prstGeom>
            <a:noFill/>
          </p:spPr>
          <p:txBody>
            <a:bodyPr wrap="square" rtlCol="0">
              <a:spAutoFit/>
            </a:bodyPr>
            <a:lstStyle/>
            <a:p>
              <a:pPr marL="171450" indent="-171450">
                <a:buFont typeface="Arial" pitchFamily="34" charset="0"/>
                <a:buChar char="•"/>
              </a:pPr>
              <a:r>
                <a:rPr lang="es-ES" sz="1100" dirty="0">
                  <a:latin typeface="Segoe UI Light" panose="020B0502040204020203" pitchFamily="34" charset="0"/>
                  <a:cs typeface="Segoe UI Light" panose="020B0502040204020203" pitchFamily="34" charset="0"/>
                </a:rPr>
                <a:t>Clase de Entidad</a:t>
              </a:r>
            </a:p>
          </p:txBody>
        </p:sp>
        <p:sp>
          <p:nvSpPr>
            <p:cNvPr id="24" name="34 Rectángulo redondeado">
              <a:extLst>
                <a:ext uri="{FF2B5EF4-FFF2-40B4-BE49-F238E27FC236}">
                  <a16:creationId xmlns:a16="http://schemas.microsoft.com/office/drawing/2014/main" id="{8537F0D8-CAE8-4839-808A-877A01FEE969}"/>
                </a:ext>
              </a:extLst>
            </p:cNvPr>
            <p:cNvSpPr/>
            <p:nvPr/>
          </p:nvSpPr>
          <p:spPr>
            <a:xfrm>
              <a:off x="2711625" y="6380665"/>
              <a:ext cx="1298436" cy="22884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solidFill>
                  <a:latin typeface="Segoe UI Light" panose="020B0502040204020203" pitchFamily="34" charset="0"/>
                  <a:cs typeface="Segoe UI Light" panose="020B0502040204020203" pitchFamily="34" charset="0"/>
                </a:rPr>
                <a:t>Geodatabase</a:t>
              </a:r>
              <a:endParaRPr lang="es-ES" sz="1100" dirty="0">
                <a:solidFill>
                  <a:schemeClr val="bg1"/>
                </a:solidFill>
                <a:latin typeface="Segoe UI Light" panose="020B0502040204020203" pitchFamily="34" charset="0"/>
                <a:cs typeface="Segoe UI Light" panose="020B0502040204020203" pitchFamily="34" charset="0"/>
              </a:endParaRPr>
            </a:p>
          </p:txBody>
        </p:sp>
        <p:sp>
          <p:nvSpPr>
            <p:cNvPr id="25" name="6 Rectángulo redondeado">
              <a:extLst>
                <a:ext uri="{FF2B5EF4-FFF2-40B4-BE49-F238E27FC236}">
                  <a16:creationId xmlns:a16="http://schemas.microsoft.com/office/drawing/2014/main" id="{4EA8CDA3-C147-4CAD-9DB0-A1A5B728742E}"/>
                </a:ext>
              </a:extLst>
            </p:cNvPr>
            <p:cNvSpPr/>
            <p:nvPr/>
          </p:nvSpPr>
          <p:spPr>
            <a:xfrm>
              <a:off x="4478799" y="6378382"/>
              <a:ext cx="1284326" cy="22884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Tema o Medio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26" name="Conector recto de flecha 25">
              <a:extLst>
                <a:ext uri="{FF2B5EF4-FFF2-40B4-BE49-F238E27FC236}">
                  <a16:creationId xmlns:a16="http://schemas.microsoft.com/office/drawing/2014/main" id="{C6B4D07A-A874-4F19-882D-04F9E13F65FD}"/>
                </a:ext>
              </a:extLst>
            </p:cNvPr>
            <p:cNvCxnSpPr>
              <a:cxnSpLocks/>
              <a:stCxn id="24" idx="3"/>
              <a:endCxn id="25" idx="1"/>
            </p:cNvCxnSpPr>
            <p:nvPr/>
          </p:nvCxnSpPr>
          <p:spPr>
            <a:xfrm flipV="1">
              <a:off x="4010061" y="6492802"/>
              <a:ext cx="468738" cy="2283"/>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27" name="Conector recto de flecha 26">
              <a:extLst>
                <a:ext uri="{FF2B5EF4-FFF2-40B4-BE49-F238E27FC236}">
                  <a16:creationId xmlns:a16="http://schemas.microsoft.com/office/drawing/2014/main" id="{1D1E4642-2A45-4696-B825-8E47A8EF56CE}"/>
                </a:ext>
              </a:extLst>
            </p:cNvPr>
            <p:cNvCxnSpPr>
              <a:cxnSpLocks/>
              <a:stCxn id="25" idx="3"/>
              <a:endCxn id="22" idx="1"/>
            </p:cNvCxnSpPr>
            <p:nvPr/>
          </p:nvCxnSpPr>
          <p:spPr>
            <a:xfrm flipV="1">
              <a:off x="5763125" y="6489834"/>
              <a:ext cx="434333" cy="2968"/>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28" name="Conector recto de flecha 27">
              <a:extLst>
                <a:ext uri="{FF2B5EF4-FFF2-40B4-BE49-F238E27FC236}">
                  <a16:creationId xmlns:a16="http://schemas.microsoft.com/office/drawing/2014/main" id="{677ADDF7-7DD0-4C16-9DA4-6CCF1F3E8F95}"/>
                </a:ext>
              </a:extLst>
            </p:cNvPr>
            <p:cNvCxnSpPr>
              <a:cxnSpLocks/>
              <a:stCxn id="22" idx="3"/>
              <a:endCxn id="23" idx="1"/>
            </p:cNvCxnSpPr>
            <p:nvPr/>
          </p:nvCxnSpPr>
          <p:spPr>
            <a:xfrm flipV="1">
              <a:off x="7495894" y="6487678"/>
              <a:ext cx="497128" cy="2156"/>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grpSp>
      <p:sp>
        <p:nvSpPr>
          <p:cNvPr id="29" name="1 Título">
            <a:extLst>
              <a:ext uri="{FF2B5EF4-FFF2-40B4-BE49-F238E27FC236}">
                <a16:creationId xmlns:a16="http://schemas.microsoft.com/office/drawing/2014/main" id="{D906C6CC-1CAB-421D-8DE4-BC4C77131832}"/>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8510400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620688"/>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Marino - Offshore</a:t>
            </a:r>
            <a:endParaRPr lang="es-CO" sz="1500" dirty="0">
              <a:latin typeface="Segoe UI Light" panose="020B0502040204020203" pitchFamily="34" charset="0"/>
              <a:cs typeface="Segoe UI Light" panose="020B0502040204020203" pitchFamily="34" charset="0"/>
            </a:endParaRPr>
          </a:p>
        </p:txBody>
      </p:sp>
      <p:sp>
        <p:nvSpPr>
          <p:cNvPr id="7" name="6 Rectángulo redondeado"/>
          <p:cNvSpPr/>
          <p:nvPr/>
        </p:nvSpPr>
        <p:spPr>
          <a:xfrm>
            <a:off x="4411644" y="2013845"/>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Marino - Offshore</a:t>
            </a:r>
            <a:endParaRPr lang="es-ES" sz="1600" dirty="0">
              <a:solidFill>
                <a:schemeClr val="tx1"/>
              </a:solidFill>
              <a:latin typeface="Segoe UI Light" panose="020B0502040204020203" pitchFamily="34" charset="0"/>
              <a:cs typeface="Segoe UI Light" panose="020B0502040204020203" pitchFamily="34" charset="0"/>
            </a:endParaRPr>
          </a:p>
        </p:txBody>
      </p:sp>
      <p:sp>
        <p:nvSpPr>
          <p:cNvPr id="69" name="68 Rectángulo redondeado"/>
          <p:cNvSpPr/>
          <p:nvPr/>
        </p:nvSpPr>
        <p:spPr>
          <a:xfrm>
            <a:off x="4411644" y="2818202"/>
            <a:ext cx="2988966"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it-IT" sz="1200" dirty="0">
                <a:latin typeface="Segoe UI Light" panose="020B0502040204020203" pitchFamily="34" charset="0"/>
                <a:cs typeface="Segoe UI Light" panose="020B0502040204020203" pitchFamily="34" charset="0"/>
              </a:rPr>
              <a:t>T_21_Marino</a:t>
            </a:r>
            <a:endParaRPr lang="es-CO" sz="1200" dirty="0">
              <a:latin typeface="Segoe UI Light" panose="020B0502040204020203" pitchFamily="34" charset="0"/>
              <a:cs typeface="Segoe UI Light" panose="020B0502040204020203" pitchFamily="34" charset="0"/>
            </a:endParaRPr>
          </a:p>
        </p:txBody>
      </p:sp>
      <p:cxnSp>
        <p:nvCxnSpPr>
          <p:cNvPr id="71" name="70 Conector recto"/>
          <p:cNvCxnSpPr>
            <a:cxnSpLocks/>
            <a:stCxn id="69" idx="0"/>
            <a:endCxn id="7" idx="2"/>
          </p:cNvCxnSpPr>
          <p:nvPr/>
        </p:nvCxnSpPr>
        <p:spPr>
          <a:xfrm flipV="1">
            <a:off x="5906127" y="2661917"/>
            <a:ext cx="10186" cy="15628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56" name="6 Rectángulo redondeado"/>
          <p:cNvSpPr/>
          <p:nvPr/>
        </p:nvSpPr>
        <p:spPr>
          <a:xfrm>
            <a:off x="4411644" y="1203817"/>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57" name="24 Conector recto"/>
          <p:cNvCxnSpPr>
            <a:cxnSpLocks/>
            <a:stCxn id="7" idx="0"/>
            <a:endCxn id="56" idx="2"/>
          </p:cNvCxnSpPr>
          <p:nvPr/>
        </p:nvCxnSpPr>
        <p:spPr>
          <a:xfrm flipV="1">
            <a:off x="5916312" y="1851889"/>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75" name="25 CuadroTexto"/>
          <p:cNvSpPr txBox="1"/>
          <p:nvPr/>
        </p:nvSpPr>
        <p:spPr>
          <a:xfrm>
            <a:off x="4411645" y="3477463"/>
            <a:ext cx="3009336" cy="2582239"/>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ReporteSismos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UnidadGeomorfologicaMarina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ClasificacionCosta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PuntoMuestreoOceanografico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PuntoMuestreoAguaMarino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Batimetria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EcosistemaMarino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SitioImportanciaMarinaPG</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SitioImportanciaMarinaPT</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MuestreoFloraMarina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MuestreoFaunaMarina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TransectoFaunaMarina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PuntoObservacionFaunaMarina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CaladerosPesca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SitioDesembarco</a:t>
            </a:r>
            <a:endParaRPr lang="es-CO" sz="1100" dirty="0">
              <a:latin typeface="Segoe UI Light" panose="020B0502040204020203" pitchFamily="34" charset="0"/>
              <a:cs typeface="Segoe UI Light" panose="020B0502040204020203" pitchFamily="34" charset="0"/>
            </a:endParaRPr>
          </a:p>
        </p:txBody>
      </p:sp>
      <p:pic>
        <p:nvPicPr>
          <p:cNvPr id="20" name="Imagen 19">
            <a:extLst>
              <a:ext uri="{FF2B5EF4-FFF2-40B4-BE49-F238E27FC236}">
                <a16:creationId xmlns:a16="http://schemas.microsoft.com/office/drawing/2014/main" id="{5C105CE3-8E24-4B26-9364-BA71F0BA67B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grpSp>
        <p:nvGrpSpPr>
          <p:cNvPr id="29" name="Grupo 28">
            <a:extLst>
              <a:ext uri="{FF2B5EF4-FFF2-40B4-BE49-F238E27FC236}">
                <a16:creationId xmlns:a16="http://schemas.microsoft.com/office/drawing/2014/main" id="{6401BA4A-2EB5-4556-AC32-B081D0C3648C}"/>
              </a:ext>
            </a:extLst>
          </p:cNvPr>
          <p:cNvGrpSpPr/>
          <p:nvPr/>
        </p:nvGrpSpPr>
        <p:grpSpPr>
          <a:xfrm>
            <a:off x="2489099" y="6534348"/>
            <a:ext cx="6854028" cy="261610"/>
            <a:chOff x="2711625" y="6356873"/>
            <a:chExt cx="6854028" cy="261610"/>
          </a:xfrm>
        </p:grpSpPr>
        <p:sp>
          <p:nvSpPr>
            <p:cNvPr id="30" name="33 Rectángulo redondeado">
              <a:extLst>
                <a:ext uri="{FF2B5EF4-FFF2-40B4-BE49-F238E27FC236}">
                  <a16:creationId xmlns:a16="http://schemas.microsoft.com/office/drawing/2014/main" id="{027031CC-1332-4A78-9F31-F60C7B70BD5D}"/>
                </a:ext>
              </a:extLst>
            </p:cNvPr>
            <p:cNvSpPr/>
            <p:nvPr/>
          </p:nvSpPr>
          <p:spPr>
            <a:xfrm>
              <a:off x="6197458" y="6378382"/>
              <a:ext cx="1298436" cy="22290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31" name="39 CuadroTexto">
              <a:extLst>
                <a:ext uri="{FF2B5EF4-FFF2-40B4-BE49-F238E27FC236}">
                  <a16:creationId xmlns:a16="http://schemas.microsoft.com/office/drawing/2014/main" id="{3D48385E-4DF2-406C-8980-F82438813B80}"/>
                </a:ext>
              </a:extLst>
            </p:cNvPr>
            <p:cNvSpPr txBox="1"/>
            <p:nvPr/>
          </p:nvSpPr>
          <p:spPr>
            <a:xfrm>
              <a:off x="7993022" y="6356873"/>
              <a:ext cx="1572631" cy="261610"/>
            </a:xfrm>
            <a:prstGeom prst="rect">
              <a:avLst/>
            </a:prstGeom>
            <a:noFill/>
          </p:spPr>
          <p:txBody>
            <a:bodyPr wrap="square" rtlCol="0">
              <a:spAutoFit/>
            </a:bodyPr>
            <a:lstStyle/>
            <a:p>
              <a:pPr marL="171450" indent="-171450">
                <a:buFont typeface="Arial" pitchFamily="34" charset="0"/>
                <a:buChar char="•"/>
              </a:pPr>
              <a:r>
                <a:rPr lang="es-ES" sz="1100" dirty="0">
                  <a:latin typeface="Segoe UI Light" panose="020B0502040204020203" pitchFamily="34" charset="0"/>
                  <a:cs typeface="Segoe UI Light" panose="020B0502040204020203" pitchFamily="34" charset="0"/>
                </a:rPr>
                <a:t>Clase de Entidad</a:t>
              </a:r>
            </a:p>
          </p:txBody>
        </p:sp>
        <p:sp>
          <p:nvSpPr>
            <p:cNvPr id="36" name="34 Rectángulo redondeado">
              <a:extLst>
                <a:ext uri="{FF2B5EF4-FFF2-40B4-BE49-F238E27FC236}">
                  <a16:creationId xmlns:a16="http://schemas.microsoft.com/office/drawing/2014/main" id="{AFE2EE53-69CA-4A47-B4B1-2E5DF8272125}"/>
                </a:ext>
              </a:extLst>
            </p:cNvPr>
            <p:cNvSpPr/>
            <p:nvPr/>
          </p:nvSpPr>
          <p:spPr>
            <a:xfrm>
              <a:off x="2711625" y="6380665"/>
              <a:ext cx="1298436" cy="22884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solidFill>
                  <a:latin typeface="Segoe UI Light" panose="020B0502040204020203" pitchFamily="34" charset="0"/>
                  <a:cs typeface="Segoe UI Light" panose="020B0502040204020203" pitchFamily="34" charset="0"/>
                </a:rPr>
                <a:t>Geodatabase</a:t>
              </a:r>
              <a:endParaRPr lang="es-ES" sz="1100" dirty="0">
                <a:solidFill>
                  <a:schemeClr val="bg1"/>
                </a:solidFill>
                <a:latin typeface="Segoe UI Light" panose="020B0502040204020203" pitchFamily="34" charset="0"/>
                <a:cs typeface="Segoe UI Light" panose="020B0502040204020203" pitchFamily="34" charset="0"/>
              </a:endParaRPr>
            </a:p>
          </p:txBody>
        </p:sp>
        <p:sp>
          <p:nvSpPr>
            <p:cNvPr id="41" name="6 Rectángulo redondeado">
              <a:extLst>
                <a:ext uri="{FF2B5EF4-FFF2-40B4-BE49-F238E27FC236}">
                  <a16:creationId xmlns:a16="http://schemas.microsoft.com/office/drawing/2014/main" id="{35823F10-7F25-4DBB-8BFA-38A2191EC157}"/>
                </a:ext>
              </a:extLst>
            </p:cNvPr>
            <p:cNvSpPr/>
            <p:nvPr/>
          </p:nvSpPr>
          <p:spPr>
            <a:xfrm>
              <a:off x="4478799" y="6378382"/>
              <a:ext cx="1284326" cy="22884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Tema o Medio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42" name="Conector recto de flecha 41">
              <a:extLst>
                <a:ext uri="{FF2B5EF4-FFF2-40B4-BE49-F238E27FC236}">
                  <a16:creationId xmlns:a16="http://schemas.microsoft.com/office/drawing/2014/main" id="{501BDA1F-9F11-4017-822B-0F5EEE6BF1B8}"/>
                </a:ext>
              </a:extLst>
            </p:cNvPr>
            <p:cNvCxnSpPr>
              <a:cxnSpLocks/>
              <a:stCxn id="36" idx="3"/>
              <a:endCxn id="41" idx="1"/>
            </p:cNvCxnSpPr>
            <p:nvPr/>
          </p:nvCxnSpPr>
          <p:spPr>
            <a:xfrm flipV="1">
              <a:off x="4010061" y="6492802"/>
              <a:ext cx="468738" cy="2283"/>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59CF2E08-273F-4742-9F48-B5189B26A0A5}"/>
                </a:ext>
              </a:extLst>
            </p:cNvPr>
            <p:cNvCxnSpPr>
              <a:cxnSpLocks/>
              <a:stCxn id="41" idx="3"/>
              <a:endCxn id="30" idx="1"/>
            </p:cNvCxnSpPr>
            <p:nvPr/>
          </p:nvCxnSpPr>
          <p:spPr>
            <a:xfrm flipV="1">
              <a:off x="5763125" y="6489834"/>
              <a:ext cx="434333" cy="2968"/>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5000F40C-624A-4EDE-A037-0D9EF1D744F8}"/>
                </a:ext>
              </a:extLst>
            </p:cNvPr>
            <p:cNvCxnSpPr>
              <a:cxnSpLocks/>
              <a:stCxn id="30" idx="3"/>
              <a:endCxn id="31" idx="1"/>
            </p:cNvCxnSpPr>
            <p:nvPr/>
          </p:nvCxnSpPr>
          <p:spPr>
            <a:xfrm flipV="1">
              <a:off x="7495894" y="6487678"/>
              <a:ext cx="497128" cy="2156"/>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grpSp>
      <p:sp>
        <p:nvSpPr>
          <p:cNvPr id="45" name="1 Título">
            <a:extLst>
              <a:ext uri="{FF2B5EF4-FFF2-40B4-BE49-F238E27FC236}">
                <a16:creationId xmlns:a16="http://schemas.microsoft.com/office/drawing/2014/main" id="{626EB540-7DED-4B96-8790-F58326A88CF2}"/>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4476831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692696"/>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Medio Socioeconómico</a:t>
            </a:r>
            <a:endParaRPr lang="es-CO" sz="1500" dirty="0">
              <a:latin typeface="Segoe UI Light" panose="020B0502040204020203" pitchFamily="34" charset="0"/>
              <a:cs typeface="Segoe UI Light" panose="020B0502040204020203" pitchFamily="34" charset="0"/>
            </a:endParaRPr>
          </a:p>
        </p:txBody>
      </p:sp>
      <p:sp>
        <p:nvSpPr>
          <p:cNvPr id="7" name="6 Rectángulo redondeado"/>
          <p:cNvSpPr/>
          <p:nvPr/>
        </p:nvSpPr>
        <p:spPr>
          <a:xfrm>
            <a:off x="4634170" y="2239269"/>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Medio Socioeconómico</a:t>
            </a:r>
            <a:endParaRPr lang="es-ES" sz="1600" dirty="0">
              <a:solidFill>
                <a:schemeClr val="tx1"/>
              </a:solidFill>
              <a:latin typeface="Segoe UI Light" panose="020B0502040204020203" pitchFamily="34" charset="0"/>
              <a:cs typeface="Segoe UI Light" panose="020B0502040204020203" pitchFamily="34" charset="0"/>
            </a:endParaRPr>
          </a:p>
        </p:txBody>
      </p:sp>
      <p:cxnSp>
        <p:nvCxnSpPr>
          <p:cNvPr id="25" name="24 Conector recto"/>
          <p:cNvCxnSpPr>
            <a:cxnSpLocks/>
            <a:stCxn id="65" idx="0"/>
            <a:endCxn id="7" idx="2"/>
          </p:cNvCxnSpPr>
          <p:nvPr/>
        </p:nvCxnSpPr>
        <p:spPr>
          <a:xfrm flipH="1" flipV="1">
            <a:off x="6138839" y="2887341"/>
            <a:ext cx="3146053" cy="287432"/>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29" name="28 Conector recto"/>
          <p:cNvCxnSpPr>
            <a:cxnSpLocks/>
            <a:stCxn id="64" idx="0"/>
            <a:endCxn id="7" idx="2"/>
          </p:cNvCxnSpPr>
          <p:nvPr/>
        </p:nvCxnSpPr>
        <p:spPr>
          <a:xfrm flipH="1" flipV="1">
            <a:off x="6138838" y="2887342"/>
            <a:ext cx="713246" cy="279297"/>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69" name="68 Rectángulo redondeado"/>
          <p:cNvSpPr/>
          <p:nvPr/>
        </p:nvSpPr>
        <p:spPr>
          <a:xfrm>
            <a:off x="1697206" y="3137196"/>
            <a:ext cx="1732258"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latin typeface="Segoe UI Light" panose="020B0502040204020203" pitchFamily="34" charset="0"/>
                <a:cs typeface="Segoe UI Light" panose="020B0502040204020203" pitchFamily="34" charset="0"/>
              </a:rPr>
              <a:t>T_22_Politico_Administrativo</a:t>
            </a:r>
            <a:endParaRPr lang="es-CO" sz="1200" dirty="0">
              <a:latin typeface="Segoe UI Light" panose="020B0502040204020203" pitchFamily="34" charset="0"/>
              <a:cs typeface="Segoe UI Light" panose="020B0502040204020203" pitchFamily="34" charset="0"/>
            </a:endParaRPr>
          </a:p>
        </p:txBody>
      </p:sp>
      <p:sp>
        <p:nvSpPr>
          <p:cNvPr id="70" name="69 Rectángulo redondeado"/>
          <p:cNvSpPr/>
          <p:nvPr/>
        </p:nvSpPr>
        <p:spPr>
          <a:xfrm>
            <a:off x="3736182" y="3174773"/>
            <a:ext cx="1795975"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latin typeface="Segoe UI Light" panose="020B0502040204020203" pitchFamily="34" charset="0"/>
                <a:cs typeface="Segoe UI Light" panose="020B0502040204020203" pitchFamily="34" charset="0"/>
              </a:rPr>
              <a:t>T_23_Economico</a:t>
            </a:r>
            <a:endParaRPr lang="es-CO" sz="1200" dirty="0">
              <a:latin typeface="Segoe UI Light" panose="020B0502040204020203" pitchFamily="34" charset="0"/>
              <a:cs typeface="Segoe UI Light" panose="020B0502040204020203" pitchFamily="34" charset="0"/>
            </a:endParaRPr>
          </a:p>
        </p:txBody>
      </p:sp>
      <p:cxnSp>
        <p:nvCxnSpPr>
          <p:cNvPr id="71" name="70 Conector recto"/>
          <p:cNvCxnSpPr>
            <a:cxnSpLocks/>
            <a:stCxn id="69" idx="0"/>
            <a:endCxn id="7" idx="2"/>
          </p:cNvCxnSpPr>
          <p:nvPr/>
        </p:nvCxnSpPr>
        <p:spPr>
          <a:xfrm flipV="1">
            <a:off x="2563336" y="2887342"/>
            <a:ext cx="3575503" cy="24985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74" name="73 Conector recto"/>
          <p:cNvCxnSpPr>
            <a:cxnSpLocks/>
            <a:stCxn id="70" idx="0"/>
            <a:endCxn id="7" idx="2"/>
          </p:cNvCxnSpPr>
          <p:nvPr/>
        </p:nvCxnSpPr>
        <p:spPr>
          <a:xfrm flipV="1">
            <a:off x="4634170" y="2887341"/>
            <a:ext cx="1504669" cy="287432"/>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56" name="6 Rectángulo redondeado"/>
          <p:cNvSpPr/>
          <p:nvPr/>
        </p:nvSpPr>
        <p:spPr>
          <a:xfrm>
            <a:off x="4634170" y="1429241"/>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57" name="24 Conector recto"/>
          <p:cNvCxnSpPr>
            <a:cxnSpLocks/>
            <a:stCxn id="7" idx="0"/>
            <a:endCxn id="56" idx="2"/>
          </p:cNvCxnSpPr>
          <p:nvPr/>
        </p:nvCxnSpPr>
        <p:spPr>
          <a:xfrm flipV="1">
            <a:off x="6138838" y="2077313"/>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64" name="69 Rectángulo redondeado"/>
          <p:cNvSpPr/>
          <p:nvPr/>
        </p:nvSpPr>
        <p:spPr>
          <a:xfrm>
            <a:off x="5807968" y="3166638"/>
            <a:ext cx="2088232"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latin typeface="Segoe UI Light" panose="020B0502040204020203" pitchFamily="34" charset="0"/>
                <a:cs typeface="Segoe UI Light" panose="020B0502040204020203" pitchFamily="34" charset="0"/>
              </a:rPr>
              <a:t>T_24_Sociocultural</a:t>
            </a:r>
            <a:endParaRPr lang="es-CO" sz="1200" dirty="0">
              <a:latin typeface="Segoe UI Light" panose="020B0502040204020203" pitchFamily="34" charset="0"/>
              <a:cs typeface="Segoe UI Light" panose="020B0502040204020203" pitchFamily="34" charset="0"/>
            </a:endParaRPr>
          </a:p>
        </p:txBody>
      </p:sp>
      <p:sp>
        <p:nvSpPr>
          <p:cNvPr id="65" name="69 Rectángulo redondeado"/>
          <p:cNvSpPr/>
          <p:nvPr/>
        </p:nvSpPr>
        <p:spPr>
          <a:xfrm>
            <a:off x="8328248" y="3174773"/>
            <a:ext cx="1913286"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latin typeface="Segoe UI Light" panose="020B0502040204020203" pitchFamily="34" charset="0"/>
                <a:cs typeface="Segoe UI Light" panose="020B0502040204020203" pitchFamily="34" charset="0"/>
              </a:rPr>
              <a:t>T_25_Arqueologia</a:t>
            </a:r>
            <a:endParaRPr lang="es-CO" sz="1200" dirty="0">
              <a:latin typeface="Segoe UI Light" panose="020B0502040204020203" pitchFamily="34" charset="0"/>
              <a:cs typeface="Segoe UI Light" panose="020B0502040204020203" pitchFamily="34" charset="0"/>
            </a:endParaRPr>
          </a:p>
        </p:txBody>
      </p:sp>
      <p:sp>
        <p:nvSpPr>
          <p:cNvPr id="75" name="25 CuadroTexto"/>
          <p:cNvSpPr txBox="1"/>
          <p:nvPr/>
        </p:nvSpPr>
        <p:spPr>
          <a:xfrm>
            <a:off x="1633490" y="3799090"/>
            <a:ext cx="1795975" cy="1862159"/>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Departamento</a:t>
            </a:r>
          </a:p>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Municipio</a:t>
            </a: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UnidadTerritorial</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Asentamiento</a:t>
            </a:r>
          </a:p>
        </p:txBody>
      </p:sp>
      <p:sp>
        <p:nvSpPr>
          <p:cNvPr id="76" name="25 CuadroTexto"/>
          <p:cNvSpPr txBox="1"/>
          <p:nvPr/>
        </p:nvSpPr>
        <p:spPr>
          <a:xfrm>
            <a:off x="3736182" y="3799090"/>
            <a:ext cx="1795975" cy="1862159"/>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RutaMovilizacion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EstructuraPropiedad</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Predios</a:t>
            </a: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PoblacionReasentar</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PoblacionReceptora</a:t>
            </a:r>
            <a:endParaRPr lang="es-CO" sz="1100" dirty="0">
              <a:latin typeface="Segoe UI Light" panose="020B0502040204020203" pitchFamily="34" charset="0"/>
              <a:cs typeface="Segoe UI Light" panose="020B0502040204020203" pitchFamily="34" charset="0"/>
            </a:endParaRPr>
          </a:p>
        </p:txBody>
      </p:sp>
      <p:sp>
        <p:nvSpPr>
          <p:cNvPr id="80" name="25 CuadroTexto"/>
          <p:cNvSpPr txBox="1"/>
          <p:nvPr/>
        </p:nvSpPr>
        <p:spPr>
          <a:xfrm>
            <a:off x="8328249" y="3799090"/>
            <a:ext cx="2080245" cy="1590592"/>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ZonaArqueologica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PotencialArqueologico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SitioArqueologico</a:t>
            </a:r>
            <a:endParaRPr lang="es-CO" sz="1100" dirty="0">
              <a:latin typeface="Segoe UI Light" panose="020B0502040204020203" pitchFamily="34" charset="0"/>
              <a:cs typeface="Segoe UI Light" panose="020B0502040204020203" pitchFamily="34" charset="0"/>
            </a:endParaRPr>
          </a:p>
        </p:txBody>
      </p:sp>
      <p:sp>
        <p:nvSpPr>
          <p:cNvPr id="82" name="25 CuadroTexto"/>
          <p:cNvSpPr txBox="1"/>
          <p:nvPr/>
        </p:nvSpPr>
        <p:spPr>
          <a:xfrm>
            <a:off x="5837630" y="3793881"/>
            <a:ext cx="2080245" cy="1590592"/>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ProyeccionDesarrollo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SitioInteresCultural</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Equipamiento</a:t>
            </a:r>
          </a:p>
        </p:txBody>
      </p:sp>
      <p:pic>
        <p:nvPicPr>
          <p:cNvPr id="28" name="Imagen 27">
            <a:extLst>
              <a:ext uri="{FF2B5EF4-FFF2-40B4-BE49-F238E27FC236}">
                <a16:creationId xmlns:a16="http://schemas.microsoft.com/office/drawing/2014/main" id="{7757220B-CD32-493B-8FAF-CB362F3627F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grpSp>
        <p:nvGrpSpPr>
          <p:cNvPr id="30" name="Grupo 29">
            <a:extLst>
              <a:ext uri="{FF2B5EF4-FFF2-40B4-BE49-F238E27FC236}">
                <a16:creationId xmlns:a16="http://schemas.microsoft.com/office/drawing/2014/main" id="{86FD163F-2B63-4F96-8DFB-2B0EAC0B4DA6}"/>
              </a:ext>
            </a:extLst>
          </p:cNvPr>
          <p:cNvGrpSpPr/>
          <p:nvPr/>
        </p:nvGrpSpPr>
        <p:grpSpPr>
          <a:xfrm>
            <a:off x="2489099" y="6534348"/>
            <a:ext cx="6854028" cy="261610"/>
            <a:chOff x="2711625" y="6356873"/>
            <a:chExt cx="6854028" cy="261610"/>
          </a:xfrm>
        </p:grpSpPr>
        <p:sp>
          <p:nvSpPr>
            <p:cNvPr id="32" name="33 Rectángulo redondeado">
              <a:extLst>
                <a:ext uri="{FF2B5EF4-FFF2-40B4-BE49-F238E27FC236}">
                  <a16:creationId xmlns:a16="http://schemas.microsoft.com/office/drawing/2014/main" id="{73BE8B10-D927-4FF3-93C3-CD7D80D27F8A}"/>
                </a:ext>
              </a:extLst>
            </p:cNvPr>
            <p:cNvSpPr/>
            <p:nvPr/>
          </p:nvSpPr>
          <p:spPr>
            <a:xfrm>
              <a:off x="6197458" y="6378382"/>
              <a:ext cx="1298436" cy="22290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33" name="39 CuadroTexto">
              <a:extLst>
                <a:ext uri="{FF2B5EF4-FFF2-40B4-BE49-F238E27FC236}">
                  <a16:creationId xmlns:a16="http://schemas.microsoft.com/office/drawing/2014/main" id="{66771E63-1EEC-4617-AF4F-6DCD014A97EE}"/>
                </a:ext>
              </a:extLst>
            </p:cNvPr>
            <p:cNvSpPr txBox="1"/>
            <p:nvPr/>
          </p:nvSpPr>
          <p:spPr>
            <a:xfrm>
              <a:off x="7993022" y="6356873"/>
              <a:ext cx="1572631" cy="261610"/>
            </a:xfrm>
            <a:prstGeom prst="rect">
              <a:avLst/>
            </a:prstGeom>
            <a:noFill/>
          </p:spPr>
          <p:txBody>
            <a:bodyPr wrap="square" rtlCol="0">
              <a:spAutoFit/>
            </a:bodyPr>
            <a:lstStyle/>
            <a:p>
              <a:pPr marL="171450" indent="-171450">
                <a:buFont typeface="Arial" pitchFamily="34" charset="0"/>
                <a:buChar char="•"/>
              </a:pPr>
              <a:r>
                <a:rPr lang="es-ES" sz="1100" dirty="0">
                  <a:latin typeface="Segoe UI Light" panose="020B0502040204020203" pitchFamily="34" charset="0"/>
                  <a:cs typeface="Segoe UI Light" panose="020B0502040204020203" pitchFamily="34" charset="0"/>
                </a:rPr>
                <a:t>Clase de Entidad</a:t>
              </a:r>
            </a:p>
          </p:txBody>
        </p:sp>
        <p:sp>
          <p:nvSpPr>
            <p:cNvPr id="34" name="34 Rectángulo redondeado">
              <a:extLst>
                <a:ext uri="{FF2B5EF4-FFF2-40B4-BE49-F238E27FC236}">
                  <a16:creationId xmlns:a16="http://schemas.microsoft.com/office/drawing/2014/main" id="{6D2BF152-5135-4834-A310-3E2FAF3BF6E2}"/>
                </a:ext>
              </a:extLst>
            </p:cNvPr>
            <p:cNvSpPr/>
            <p:nvPr/>
          </p:nvSpPr>
          <p:spPr>
            <a:xfrm>
              <a:off x="2711625" y="6380665"/>
              <a:ext cx="1298436" cy="22884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solidFill>
                  <a:latin typeface="Segoe UI Light" panose="020B0502040204020203" pitchFamily="34" charset="0"/>
                  <a:cs typeface="Segoe UI Light" panose="020B0502040204020203" pitchFamily="34" charset="0"/>
                </a:rPr>
                <a:t>Geodatabase</a:t>
              </a:r>
              <a:endParaRPr lang="es-ES" sz="1100" dirty="0">
                <a:solidFill>
                  <a:schemeClr val="bg1"/>
                </a:solidFill>
                <a:latin typeface="Segoe UI Light" panose="020B0502040204020203" pitchFamily="34" charset="0"/>
                <a:cs typeface="Segoe UI Light" panose="020B0502040204020203" pitchFamily="34" charset="0"/>
              </a:endParaRPr>
            </a:p>
          </p:txBody>
        </p:sp>
        <p:sp>
          <p:nvSpPr>
            <p:cNvPr id="35" name="6 Rectángulo redondeado">
              <a:extLst>
                <a:ext uri="{FF2B5EF4-FFF2-40B4-BE49-F238E27FC236}">
                  <a16:creationId xmlns:a16="http://schemas.microsoft.com/office/drawing/2014/main" id="{41708D5B-3518-48C7-8B5A-BC603E841C5B}"/>
                </a:ext>
              </a:extLst>
            </p:cNvPr>
            <p:cNvSpPr/>
            <p:nvPr/>
          </p:nvSpPr>
          <p:spPr>
            <a:xfrm>
              <a:off x="4478799" y="6378382"/>
              <a:ext cx="1284326" cy="22884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Tema o Medio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36" name="Conector recto de flecha 35">
              <a:extLst>
                <a:ext uri="{FF2B5EF4-FFF2-40B4-BE49-F238E27FC236}">
                  <a16:creationId xmlns:a16="http://schemas.microsoft.com/office/drawing/2014/main" id="{8D8E437F-5606-4F2C-8ED5-63509740BA5B}"/>
                </a:ext>
              </a:extLst>
            </p:cNvPr>
            <p:cNvCxnSpPr>
              <a:cxnSpLocks/>
              <a:stCxn id="34" idx="3"/>
              <a:endCxn id="35" idx="1"/>
            </p:cNvCxnSpPr>
            <p:nvPr/>
          </p:nvCxnSpPr>
          <p:spPr>
            <a:xfrm flipV="1">
              <a:off x="4010061" y="6492802"/>
              <a:ext cx="468738" cy="2283"/>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37" name="Conector recto de flecha 36">
              <a:extLst>
                <a:ext uri="{FF2B5EF4-FFF2-40B4-BE49-F238E27FC236}">
                  <a16:creationId xmlns:a16="http://schemas.microsoft.com/office/drawing/2014/main" id="{04559344-2AD1-4462-94B3-BE1238E4E4E3}"/>
                </a:ext>
              </a:extLst>
            </p:cNvPr>
            <p:cNvCxnSpPr>
              <a:cxnSpLocks/>
              <a:stCxn id="35" idx="3"/>
              <a:endCxn id="32" idx="1"/>
            </p:cNvCxnSpPr>
            <p:nvPr/>
          </p:nvCxnSpPr>
          <p:spPr>
            <a:xfrm flipV="1">
              <a:off x="5763125" y="6489834"/>
              <a:ext cx="434333" cy="2968"/>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38" name="Conector recto de flecha 37">
              <a:extLst>
                <a:ext uri="{FF2B5EF4-FFF2-40B4-BE49-F238E27FC236}">
                  <a16:creationId xmlns:a16="http://schemas.microsoft.com/office/drawing/2014/main" id="{CC4DDA2C-6C92-4FB2-96D0-7B14CE4AFD24}"/>
                </a:ext>
              </a:extLst>
            </p:cNvPr>
            <p:cNvCxnSpPr>
              <a:cxnSpLocks/>
              <a:stCxn id="32" idx="3"/>
              <a:endCxn id="33" idx="1"/>
            </p:cNvCxnSpPr>
            <p:nvPr/>
          </p:nvCxnSpPr>
          <p:spPr>
            <a:xfrm flipV="1">
              <a:off x="7495894" y="6487678"/>
              <a:ext cx="497128" cy="2156"/>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grpSp>
      <p:sp>
        <p:nvSpPr>
          <p:cNvPr id="39" name="1 Título">
            <a:extLst>
              <a:ext uri="{FF2B5EF4-FFF2-40B4-BE49-F238E27FC236}">
                <a16:creationId xmlns:a16="http://schemas.microsoft.com/office/drawing/2014/main" id="{202C8D73-7BB7-400B-9C6E-8C95AB60D3C8}"/>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29060078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620688"/>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Gestión del Riesgo</a:t>
            </a:r>
            <a:endParaRPr lang="es-CO" sz="1500" dirty="0">
              <a:latin typeface="Segoe UI Light" panose="020B0502040204020203" pitchFamily="34" charset="0"/>
              <a:cs typeface="Segoe UI Light" panose="020B0502040204020203" pitchFamily="34" charset="0"/>
            </a:endParaRPr>
          </a:p>
        </p:txBody>
      </p:sp>
      <p:sp>
        <p:nvSpPr>
          <p:cNvPr id="7" name="6 Rectángulo redondeado"/>
          <p:cNvSpPr/>
          <p:nvPr/>
        </p:nvSpPr>
        <p:spPr>
          <a:xfrm>
            <a:off x="4634170" y="2006780"/>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Gestión del Riesgo</a:t>
            </a:r>
            <a:endParaRPr lang="es-ES" sz="1600" dirty="0">
              <a:solidFill>
                <a:schemeClr val="tx1"/>
              </a:solidFill>
              <a:latin typeface="Segoe UI Light" panose="020B0502040204020203" pitchFamily="34" charset="0"/>
              <a:cs typeface="Segoe UI Light" panose="020B0502040204020203" pitchFamily="34" charset="0"/>
            </a:endParaRPr>
          </a:p>
        </p:txBody>
      </p:sp>
      <p:sp>
        <p:nvSpPr>
          <p:cNvPr id="69" name="68 Rectángulo redondeado"/>
          <p:cNvSpPr/>
          <p:nvPr/>
        </p:nvSpPr>
        <p:spPr>
          <a:xfrm>
            <a:off x="2027579" y="2904707"/>
            <a:ext cx="3564365"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latin typeface="Segoe UI Light" panose="020B0502040204020203" pitchFamily="34" charset="0"/>
                <a:cs typeface="Segoe UI Light" panose="020B0502040204020203" pitchFamily="34" charset="0"/>
              </a:rPr>
              <a:t>T_26_Gestion_Riesgo</a:t>
            </a:r>
            <a:endParaRPr lang="es-CO" sz="1200" dirty="0">
              <a:latin typeface="Segoe UI Light" panose="020B0502040204020203" pitchFamily="34" charset="0"/>
              <a:cs typeface="Segoe UI Light" panose="020B0502040204020203" pitchFamily="34" charset="0"/>
            </a:endParaRPr>
          </a:p>
        </p:txBody>
      </p:sp>
      <p:sp>
        <p:nvSpPr>
          <p:cNvPr id="70" name="69 Rectángulo redondeado"/>
          <p:cNvSpPr/>
          <p:nvPr/>
        </p:nvSpPr>
        <p:spPr>
          <a:xfrm>
            <a:off x="6744073" y="2904707"/>
            <a:ext cx="3308143"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ES" sz="1200" dirty="0">
                <a:latin typeface="Segoe UI Light" panose="020B0502040204020203" pitchFamily="34" charset="0"/>
                <a:cs typeface="Segoe UI Light" panose="020B0502040204020203" pitchFamily="34" charset="0"/>
              </a:rPr>
              <a:t>T_27_Analisis_Riesgo</a:t>
            </a:r>
            <a:endParaRPr lang="es-CO" sz="1200" dirty="0">
              <a:latin typeface="Segoe UI Light" panose="020B0502040204020203" pitchFamily="34" charset="0"/>
              <a:cs typeface="Segoe UI Light" panose="020B0502040204020203" pitchFamily="34" charset="0"/>
            </a:endParaRPr>
          </a:p>
        </p:txBody>
      </p:sp>
      <p:cxnSp>
        <p:nvCxnSpPr>
          <p:cNvPr id="71" name="70 Conector recto"/>
          <p:cNvCxnSpPr>
            <a:cxnSpLocks/>
            <a:stCxn id="69" idx="0"/>
            <a:endCxn id="7" idx="2"/>
          </p:cNvCxnSpPr>
          <p:nvPr/>
        </p:nvCxnSpPr>
        <p:spPr>
          <a:xfrm flipV="1">
            <a:off x="3809762" y="2654853"/>
            <a:ext cx="2329077" cy="24985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74" name="73 Conector recto"/>
          <p:cNvCxnSpPr>
            <a:cxnSpLocks/>
            <a:stCxn id="70" idx="0"/>
            <a:endCxn id="7" idx="2"/>
          </p:cNvCxnSpPr>
          <p:nvPr/>
        </p:nvCxnSpPr>
        <p:spPr>
          <a:xfrm flipH="1" flipV="1">
            <a:off x="6138838" y="2654853"/>
            <a:ext cx="2259306" cy="24985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56" name="6 Rectángulo redondeado"/>
          <p:cNvSpPr/>
          <p:nvPr/>
        </p:nvSpPr>
        <p:spPr>
          <a:xfrm>
            <a:off x="4634170" y="1196752"/>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57" name="24 Conector recto"/>
          <p:cNvCxnSpPr>
            <a:cxnSpLocks/>
            <a:stCxn id="7" idx="0"/>
            <a:endCxn id="56" idx="2"/>
          </p:cNvCxnSpPr>
          <p:nvPr/>
        </p:nvCxnSpPr>
        <p:spPr>
          <a:xfrm flipV="1">
            <a:off x="6138838" y="1844824"/>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75" name="25 CuadroTexto"/>
          <p:cNvSpPr txBox="1"/>
          <p:nvPr/>
        </p:nvSpPr>
        <p:spPr>
          <a:xfrm>
            <a:off x="1963863" y="3539774"/>
            <a:ext cx="1939990" cy="2719877"/>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AmenazaDesertizacion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AmenazaErosionCostera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AmenazaOtras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AmenazaSismica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AmenazaTsunami</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AmenazaVolcanica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ElementosExpuestosPT</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ElementosExpuestosLN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ElementosExpuestosPG</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EscenAmenAvenTorren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EscenAmenIncendio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EscenAmenInunda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EscenAmenMovMasa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EscenRiesgoAvenTorren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EscenRiesgoIncendio</a:t>
            </a:r>
            <a:endParaRPr lang="es-CO" sz="1100" dirty="0">
              <a:latin typeface="Segoe UI Light" panose="020B0502040204020203" pitchFamily="34" charset="0"/>
              <a:cs typeface="Segoe UI Light" panose="020B0502040204020203" pitchFamily="34" charset="0"/>
            </a:endParaRPr>
          </a:p>
        </p:txBody>
      </p:sp>
      <p:sp>
        <p:nvSpPr>
          <p:cNvPr id="76" name="25 CuadroTexto"/>
          <p:cNvSpPr txBox="1"/>
          <p:nvPr/>
        </p:nvSpPr>
        <p:spPr>
          <a:xfrm>
            <a:off x="6802990" y="3552780"/>
            <a:ext cx="2101323" cy="2703301"/>
          </a:xfrm>
          <a:prstGeom prst="rect">
            <a:avLst/>
          </a:prstGeom>
          <a:noFill/>
        </p:spPr>
        <p:txBody>
          <a:bodyPr wrap="square" lIns="36000" tIns="36000" rIns="36000" bIns="36000" rtlCol="0">
            <a:noAutofit/>
          </a:bodyPr>
          <a:lstStyle/>
          <a:p>
            <a:pPr marL="171450" indent="-171450">
              <a:buFont typeface="Arial" pitchFamily="34" charset="0"/>
              <a:buChar char="•"/>
            </a:pPr>
            <a:r>
              <a:rPr lang="it-IT" sz="1100" dirty="0">
                <a:latin typeface="Segoe UI Light" panose="020B0502040204020203" pitchFamily="34" charset="0"/>
                <a:cs typeface="Segoe UI Light" panose="020B0502040204020203" pitchFamily="34" charset="0"/>
              </a:rPr>
              <a:t>RiesgoIndividual_AD</a:t>
            </a:r>
          </a:p>
          <a:p>
            <a:pPr marL="171450" indent="-171450">
              <a:buFont typeface="Arial" pitchFamily="34" charset="0"/>
              <a:buChar char="•"/>
            </a:pPr>
            <a:r>
              <a:rPr lang="it-IT" sz="1100" dirty="0">
                <a:latin typeface="Segoe UI Light" panose="020B0502040204020203" pitchFamily="34" charset="0"/>
                <a:cs typeface="Segoe UI Light" panose="020B0502040204020203" pitchFamily="34" charset="0"/>
              </a:rPr>
              <a:t>RiesgoIndividual_AI</a:t>
            </a:r>
          </a:p>
          <a:p>
            <a:pPr marL="171450" indent="-171450">
              <a:buFont typeface="Arial" pitchFamily="34" charset="0"/>
              <a:buChar char="•"/>
            </a:pPr>
            <a:r>
              <a:rPr lang="it-IT" sz="1100" dirty="0">
                <a:latin typeface="Segoe UI Light" panose="020B0502040204020203" pitchFamily="34" charset="0"/>
                <a:cs typeface="Segoe UI Light" panose="020B0502040204020203" pitchFamily="34" charset="0"/>
              </a:rPr>
              <a:t>RiesgoSocial_AD</a:t>
            </a:r>
          </a:p>
          <a:p>
            <a:pPr marL="171450" indent="-171450">
              <a:buFont typeface="Arial" pitchFamily="34" charset="0"/>
              <a:buChar char="•"/>
            </a:pPr>
            <a:r>
              <a:rPr lang="it-IT" sz="1100" dirty="0">
                <a:latin typeface="Segoe UI Light" panose="020B0502040204020203" pitchFamily="34" charset="0"/>
                <a:cs typeface="Segoe UI Light" panose="020B0502040204020203" pitchFamily="34" charset="0"/>
              </a:rPr>
              <a:t>RiesgoSocial_AI</a:t>
            </a:r>
          </a:p>
          <a:p>
            <a:pPr marL="171450" indent="-171450">
              <a:buFont typeface="Arial" pitchFamily="34" charset="0"/>
              <a:buChar char="•"/>
            </a:pPr>
            <a:r>
              <a:rPr lang="it-IT" sz="1100" dirty="0">
                <a:latin typeface="Segoe UI Light" panose="020B0502040204020203" pitchFamily="34" charset="0"/>
                <a:cs typeface="Segoe UI Light" panose="020B0502040204020203" pitchFamily="34" charset="0"/>
              </a:rPr>
              <a:t>RiesgoSocioeconomico_AD</a:t>
            </a:r>
          </a:p>
          <a:p>
            <a:pPr marL="171450" indent="-171450">
              <a:buFont typeface="Arial" pitchFamily="34" charset="0"/>
              <a:buChar char="•"/>
            </a:pPr>
            <a:r>
              <a:rPr lang="it-IT" sz="1100" dirty="0">
                <a:latin typeface="Segoe UI Light" panose="020B0502040204020203" pitchFamily="34" charset="0"/>
                <a:cs typeface="Segoe UI Light" panose="020B0502040204020203" pitchFamily="34" charset="0"/>
              </a:rPr>
              <a:t>RiesgoSocioeconomico_AI</a:t>
            </a:r>
          </a:p>
          <a:p>
            <a:pPr marL="171450" indent="-171450">
              <a:buFont typeface="Arial" pitchFamily="34" charset="0"/>
              <a:buChar char="•"/>
            </a:pPr>
            <a:r>
              <a:rPr lang="it-IT" sz="1100" dirty="0">
                <a:latin typeface="Segoe UI Light" panose="020B0502040204020203" pitchFamily="34" charset="0"/>
                <a:cs typeface="Segoe UI Light" panose="020B0502040204020203" pitchFamily="34" charset="0"/>
              </a:rPr>
              <a:t>RiesgoAmbiental_AD</a:t>
            </a:r>
          </a:p>
          <a:p>
            <a:pPr marL="171450" indent="-171450">
              <a:buFont typeface="Arial" pitchFamily="34" charset="0"/>
              <a:buChar char="•"/>
            </a:pPr>
            <a:r>
              <a:rPr lang="it-IT" sz="1100" dirty="0">
                <a:latin typeface="Segoe UI Light" panose="020B0502040204020203" pitchFamily="34" charset="0"/>
                <a:cs typeface="Segoe UI Light" panose="020B0502040204020203" pitchFamily="34" charset="0"/>
              </a:rPr>
              <a:t>RiesgoAmbiental_AI</a:t>
            </a:r>
            <a:endParaRPr lang="es-CO" sz="1100" dirty="0">
              <a:latin typeface="Segoe UI Light" panose="020B0502040204020203" pitchFamily="34" charset="0"/>
              <a:cs typeface="Segoe UI Light" panose="020B0502040204020203" pitchFamily="34" charset="0"/>
            </a:endParaRPr>
          </a:p>
        </p:txBody>
      </p:sp>
      <p:sp>
        <p:nvSpPr>
          <p:cNvPr id="31" name="25 CuadroTexto"/>
          <p:cNvSpPr txBox="1"/>
          <p:nvPr/>
        </p:nvSpPr>
        <p:spPr>
          <a:xfrm>
            <a:off x="4011994" y="3573164"/>
            <a:ext cx="1939990" cy="2686486"/>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EscenRiesgoIncendio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EscenRiesgoInundacion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EscenRiesgoMovMasa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Eventos_PT</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Eventos_PG</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Suscept_AvenTorren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Suscept_Incendios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Suscept_Inundaciones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Suscept_MovMasa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Vulnerabilidad_PT</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Vulnerabilidad_LN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Vulnerabilidad_PG</a:t>
            </a:r>
            <a:endParaRPr lang="es-CO" sz="1100" dirty="0">
              <a:latin typeface="Segoe UI Light" panose="020B0502040204020203" pitchFamily="34" charset="0"/>
              <a:cs typeface="Segoe UI Light" panose="020B0502040204020203" pitchFamily="34" charset="0"/>
            </a:endParaRPr>
          </a:p>
        </p:txBody>
      </p:sp>
      <p:pic>
        <p:nvPicPr>
          <p:cNvPr id="28" name="Imagen 27">
            <a:extLst>
              <a:ext uri="{FF2B5EF4-FFF2-40B4-BE49-F238E27FC236}">
                <a16:creationId xmlns:a16="http://schemas.microsoft.com/office/drawing/2014/main" id="{CD6B474A-8373-494F-8CA0-E9D7C80DA35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grpSp>
        <p:nvGrpSpPr>
          <p:cNvPr id="30" name="Grupo 29">
            <a:extLst>
              <a:ext uri="{FF2B5EF4-FFF2-40B4-BE49-F238E27FC236}">
                <a16:creationId xmlns:a16="http://schemas.microsoft.com/office/drawing/2014/main" id="{CC41ED79-3312-40A7-B732-F03653626255}"/>
              </a:ext>
            </a:extLst>
          </p:cNvPr>
          <p:cNvGrpSpPr/>
          <p:nvPr/>
        </p:nvGrpSpPr>
        <p:grpSpPr>
          <a:xfrm>
            <a:off x="2489099" y="6534348"/>
            <a:ext cx="6854028" cy="261610"/>
            <a:chOff x="2711625" y="6356873"/>
            <a:chExt cx="6854028" cy="261610"/>
          </a:xfrm>
        </p:grpSpPr>
        <p:sp>
          <p:nvSpPr>
            <p:cNvPr id="35" name="33 Rectángulo redondeado">
              <a:extLst>
                <a:ext uri="{FF2B5EF4-FFF2-40B4-BE49-F238E27FC236}">
                  <a16:creationId xmlns:a16="http://schemas.microsoft.com/office/drawing/2014/main" id="{C27C51FD-CD14-4BDB-804E-FCD3D9604F9E}"/>
                </a:ext>
              </a:extLst>
            </p:cNvPr>
            <p:cNvSpPr/>
            <p:nvPr/>
          </p:nvSpPr>
          <p:spPr>
            <a:xfrm>
              <a:off x="6197458" y="6378382"/>
              <a:ext cx="1298436" cy="22290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36" name="39 CuadroTexto">
              <a:extLst>
                <a:ext uri="{FF2B5EF4-FFF2-40B4-BE49-F238E27FC236}">
                  <a16:creationId xmlns:a16="http://schemas.microsoft.com/office/drawing/2014/main" id="{98A53C44-7A20-44B7-B80D-6FC4D14776D1}"/>
                </a:ext>
              </a:extLst>
            </p:cNvPr>
            <p:cNvSpPr txBox="1"/>
            <p:nvPr/>
          </p:nvSpPr>
          <p:spPr>
            <a:xfrm>
              <a:off x="7993022" y="6356873"/>
              <a:ext cx="1572631" cy="261610"/>
            </a:xfrm>
            <a:prstGeom prst="rect">
              <a:avLst/>
            </a:prstGeom>
            <a:noFill/>
          </p:spPr>
          <p:txBody>
            <a:bodyPr wrap="square" rtlCol="0">
              <a:spAutoFit/>
            </a:bodyPr>
            <a:lstStyle/>
            <a:p>
              <a:pPr marL="171450" indent="-171450">
                <a:buFont typeface="Arial" pitchFamily="34" charset="0"/>
                <a:buChar char="•"/>
              </a:pPr>
              <a:r>
                <a:rPr lang="es-ES" sz="1100" dirty="0">
                  <a:latin typeface="Segoe UI Light" panose="020B0502040204020203" pitchFamily="34" charset="0"/>
                  <a:cs typeface="Segoe UI Light" panose="020B0502040204020203" pitchFamily="34" charset="0"/>
                </a:rPr>
                <a:t>Clase de Entidad</a:t>
              </a:r>
            </a:p>
          </p:txBody>
        </p:sp>
        <p:sp>
          <p:nvSpPr>
            <p:cNvPr id="37" name="34 Rectángulo redondeado">
              <a:extLst>
                <a:ext uri="{FF2B5EF4-FFF2-40B4-BE49-F238E27FC236}">
                  <a16:creationId xmlns:a16="http://schemas.microsoft.com/office/drawing/2014/main" id="{DAF2462C-ACAA-40E1-874F-DFA0BAC0258C}"/>
                </a:ext>
              </a:extLst>
            </p:cNvPr>
            <p:cNvSpPr/>
            <p:nvPr/>
          </p:nvSpPr>
          <p:spPr>
            <a:xfrm>
              <a:off x="2711625" y="6380665"/>
              <a:ext cx="1298436" cy="22884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solidFill>
                  <a:latin typeface="Segoe UI Light" panose="020B0502040204020203" pitchFamily="34" charset="0"/>
                  <a:cs typeface="Segoe UI Light" panose="020B0502040204020203" pitchFamily="34" charset="0"/>
                </a:rPr>
                <a:t>Geodatabase</a:t>
              </a:r>
              <a:endParaRPr lang="es-ES" sz="1100" dirty="0">
                <a:solidFill>
                  <a:schemeClr val="bg1"/>
                </a:solidFill>
                <a:latin typeface="Segoe UI Light" panose="020B0502040204020203" pitchFamily="34" charset="0"/>
                <a:cs typeface="Segoe UI Light" panose="020B0502040204020203" pitchFamily="34" charset="0"/>
              </a:endParaRPr>
            </a:p>
          </p:txBody>
        </p:sp>
        <p:sp>
          <p:nvSpPr>
            <p:cNvPr id="38" name="6 Rectángulo redondeado">
              <a:extLst>
                <a:ext uri="{FF2B5EF4-FFF2-40B4-BE49-F238E27FC236}">
                  <a16:creationId xmlns:a16="http://schemas.microsoft.com/office/drawing/2014/main" id="{A1E482AE-E0E3-4D3D-BC6B-A7F34B6F7451}"/>
                </a:ext>
              </a:extLst>
            </p:cNvPr>
            <p:cNvSpPr/>
            <p:nvPr/>
          </p:nvSpPr>
          <p:spPr>
            <a:xfrm>
              <a:off x="4478799" y="6378382"/>
              <a:ext cx="1284326" cy="22884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Tema o Medio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39" name="Conector recto de flecha 38">
              <a:extLst>
                <a:ext uri="{FF2B5EF4-FFF2-40B4-BE49-F238E27FC236}">
                  <a16:creationId xmlns:a16="http://schemas.microsoft.com/office/drawing/2014/main" id="{19B37FE2-574C-4F30-9F2E-8FC562E24148}"/>
                </a:ext>
              </a:extLst>
            </p:cNvPr>
            <p:cNvCxnSpPr>
              <a:cxnSpLocks/>
              <a:stCxn id="37" idx="3"/>
              <a:endCxn id="38" idx="1"/>
            </p:cNvCxnSpPr>
            <p:nvPr/>
          </p:nvCxnSpPr>
          <p:spPr>
            <a:xfrm flipV="1">
              <a:off x="4010061" y="6492802"/>
              <a:ext cx="468738" cy="2283"/>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40" name="Conector recto de flecha 39">
              <a:extLst>
                <a:ext uri="{FF2B5EF4-FFF2-40B4-BE49-F238E27FC236}">
                  <a16:creationId xmlns:a16="http://schemas.microsoft.com/office/drawing/2014/main" id="{3C0C7050-BE8C-4168-B638-6A895227975D}"/>
                </a:ext>
              </a:extLst>
            </p:cNvPr>
            <p:cNvCxnSpPr>
              <a:cxnSpLocks/>
              <a:stCxn id="38" idx="3"/>
              <a:endCxn id="35" idx="1"/>
            </p:cNvCxnSpPr>
            <p:nvPr/>
          </p:nvCxnSpPr>
          <p:spPr>
            <a:xfrm flipV="1">
              <a:off x="5763125" y="6489834"/>
              <a:ext cx="434333" cy="2968"/>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41" name="Conector recto de flecha 40">
              <a:extLst>
                <a:ext uri="{FF2B5EF4-FFF2-40B4-BE49-F238E27FC236}">
                  <a16:creationId xmlns:a16="http://schemas.microsoft.com/office/drawing/2014/main" id="{3079FDD2-6852-469D-B7F5-5A34A7BCCC90}"/>
                </a:ext>
              </a:extLst>
            </p:cNvPr>
            <p:cNvCxnSpPr>
              <a:cxnSpLocks/>
              <a:stCxn id="35" idx="3"/>
              <a:endCxn id="36" idx="1"/>
            </p:cNvCxnSpPr>
            <p:nvPr/>
          </p:nvCxnSpPr>
          <p:spPr>
            <a:xfrm flipV="1">
              <a:off x="7495894" y="6487678"/>
              <a:ext cx="497128" cy="2156"/>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grpSp>
      <p:sp>
        <p:nvSpPr>
          <p:cNvPr id="42" name="1 Título">
            <a:extLst>
              <a:ext uri="{FF2B5EF4-FFF2-40B4-BE49-F238E27FC236}">
                <a16:creationId xmlns:a16="http://schemas.microsoft.com/office/drawing/2014/main" id="{B10DE29E-8D54-4BFB-B731-04A631905114}"/>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17923049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1860294" y="1351281"/>
            <a:ext cx="3593898" cy="646331"/>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Zonificación</a:t>
            </a:r>
            <a:endParaRPr lang="es-CO" sz="1500" dirty="0">
              <a:latin typeface="Segoe UI Light" panose="020B0502040204020203" pitchFamily="34" charset="0"/>
              <a:cs typeface="Segoe UI Light" panose="020B0502040204020203" pitchFamily="34" charset="0"/>
            </a:endParaRPr>
          </a:p>
        </p:txBody>
      </p:sp>
      <p:sp>
        <p:nvSpPr>
          <p:cNvPr id="7" name="6 Rectángulo redondeado"/>
          <p:cNvSpPr/>
          <p:nvPr/>
        </p:nvSpPr>
        <p:spPr>
          <a:xfrm>
            <a:off x="2135561" y="2942884"/>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Zonificación</a:t>
            </a:r>
            <a:endParaRPr lang="es-ES" sz="1600" dirty="0">
              <a:solidFill>
                <a:schemeClr val="tx1"/>
              </a:solidFill>
              <a:latin typeface="Segoe UI Light" panose="020B0502040204020203" pitchFamily="34" charset="0"/>
              <a:cs typeface="Segoe UI Light" panose="020B0502040204020203" pitchFamily="34" charset="0"/>
            </a:endParaRPr>
          </a:p>
        </p:txBody>
      </p:sp>
      <p:sp>
        <p:nvSpPr>
          <p:cNvPr id="69" name="68 Rectángulo redondeado"/>
          <p:cNvSpPr/>
          <p:nvPr/>
        </p:nvSpPr>
        <p:spPr>
          <a:xfrm>
            <a:off x="2135561" y="3747241"/>
            <a:ext cx="3009336"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it-IT" sz="1200" dirty="0">
                <a:latin typeface="Segoe UI Light" panose="020B0502040204020203" pitchFamily="34" charset="0"/>
                <a:cs typeface="Segoe UI Light" panose="020B0502040204020203" pitchFamily="34" charset="0"/>
              </a:rPr>
              <a:t>T_29_Zonificacion</a:t>
            </a:r>
            <a:endParaRPr lang="es-CO" sz="1200" dirty="0">
              <a:latin typeface="Segoe UI Light" panose="020B0502040204020203" pitchFamily="34" charset="0"/>
              <a:cs typeface="Segoe UI Light" panose="020B0502040204020203" pitchFamily="34" charset="0"/>
            </a:endParaRPr>
          </a:p>
        </p:txBody>
      </p:sp>
      <p:cxnSp>
        <p:nvCxnSpPr>
          <p:cNvPr id="71" name="70 Conector recto"/>
          <p:cNvCxnSpPr>
            <a:cxnSpLocks/>
            <a:stCxn id="69" idx="0"/>
            <a:endCxn id="7" idx="2"/>
          </p:cNvCxnSpPr>
          <p:nvPr/>
        </p:nvCxnSpPr>
        <p:spPr>
          <a:xfrm flipV="1">
            <a:off x="3640229" y="3590956"/>
            <a:ext cx="1" cy="15628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56" name="6 Rectángulo redondeado"/>
          <p:cNvSpPr/>
          <p:nvPr/>
        </p:nvSpPr>
        <p:spPr>
          <a:xfrm>
            <a:off x="2135561" y="2132856"/>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57" name="24 Conector recto"/>
          <p:cNvCxnSpPr>
            <a:cxnSpLocks/>
            <a:stCxn id="7" idx="0"/>
            <a:endCxn id="56" idx="2"/>
          </p:cNvCxnSpPr>
          <p:nvPr/>
        </p:nvCxnSpPr>
        <p:spPr>
          <a:xfrm flipV="1">
            <a:off x="3640229" y="2780928"/>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75" name="25 CuadroTexto"/>
          <p:cNvSpPr txBox="1"/>
          <p:nvPr/>
        </p:nvSpPr>
        <p:spPr>
          <a:xfrm>
            <a:off x="2615301" y="4406502"/>
            <a:ext cx="2083884" cy="1110731"/>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ZonificacionFisica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ZonificacionBiotica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ZonificacionSocial</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ZonificacionAmbiental</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ZonificacionManejo</a:t>
            </a:r>
            <a:endParaRPr lang="es-CO" sz="1100" dirty="0">
              <a:latin typeface="Segoe UI Light" panose="020B0502040204020203" pitchFamily="34" charset="0"/>
              <a:cs typeface="Segoe UI Light" panose="020B0502040204020203" pitchFamily="34" charset="0"/>
            </a:endParaRPr>
          </a:p>
        </p:txBody>
      </p:sp>
      <p:sp>
        <p:nvSpPr>
          <p:cNvPr id="20" name="7 CuadroTexto"/>
          <p:cNvSpPr txBox="1"/>
          <p:nvPr/>
        </p:nvSpPr>
        <p:spPr>
          <a:xfrm>
            <a:off x="6343778" y="1339067"/>
            <a:ext cx="4097954" cy="646331"/>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Áreas de Conservación y Protección Ambiental</a:t>
            </a:r>
            <a:endParaRPr lang="es-CO" sz="1500" dirty="0">
              <a:latin typeface="Segoe UI Light" panose="020B0502040204020203" pitchFamily="34" charset="0"/>
              <a:cs typeface="Segoe UI Light" panose="020B0502040204020203" pitchFamily="34" charset="0"/>
            </a:endParaRPr>
          </a:p>
        </p:txBody>
      </p:sp>
      <p:sp>
        <p:nvSpPr>
          <p:cNvPr id="21" name="6 Rectángulo redondeado"/>
          <p:cNvSpPr/>
          <p:nvPr/>
        </p:nvSpPr>
        <p:spPr>
          <a:xfrm>
            <a:off x="6888089" y="2942884"/>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Áreas de Conservación y Protección Ambiental</a:t>
            </a:r>
            <a:endParaRPr lang="es-ES" sz="1600" dirty="0">
              <a:solidFill>
                <a:schemeClr val="tx1"/>
              </a:solidFill>
              <a:latin typeface="Segoe UI Light" panose="020B0502040204020203" pitchFamily="34" charset="0"/>
              <a:cs typeface="Segoe UI Light" panose="020B0502040204020203" pitchFamily="34" charset="0"/>
            </a:endParaRPr>
          </a:p>
        </p:txBody>
      </p:sp>
      <p:sp>
        <p:nvSpPr>
          <p:cNvPr id="22" name="68 Rectángulo redondeado"/>
          <p:cNvSpPr/>
          <p:nvPr/>
        </p:nvSpPr>
        <p:spPr>
          <a:xfrm>
            <a:off x="6888088" y="3747241"/>
            <a:ext cx="3009335"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fr-FR" sz="1200" dirty="0">
                <a:latin typeface="Segoe UI Light" panose="020B0502040204020203" pitchFamily="34" charset="0"/>
                <a:cs typeface="Segoe UI Light" panose="020B0502040204020203" pitchFamily="34" charset="0"/>
              </a:rPr>
              <a:t>T_31_Areas_Conser_Protec_Ambiental</a:t>
            </a:r>
            <a:endParaRPr lang="es-CO" sz="1200" dirty="0">
              <a:latin typeface="Segoe UI Light" panose="020B0502040204020203" pitchFamily="34" charset="0"/>
              <a:cs typeface="Segoe UI Light" panose="020B0502040204020203" pitchFamily="34" charset="0"/>
            </a:endParaRPr>
          </a:p>
        </p:txBody>
      </p:sp>
      <p:cxnSp>
        <p:nvCxnSpPr>
          <p:cNvPr id="23" name="70 Conector recto"/>
          <p:cNvCxnSpPr>
            <a:cxnSpLocks/>
            <a:stCxn id="22" idx="0"/>
            <a:endCxn id="21" idx="2"/>
          </p:cNvCxnSpPr>
          <p:nvPr/>
        </p:nvCxnSpPr>
        <p:spPr>
          <a:xfrm flipV="1">
            <a:off x="8392756" y="3590956"/>
            <a:ext cx="2" cy="15628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4" name="6 Rectángulo redondeado"/>
          <p:cNvSpPr/>
          <p:nvPr/>
        </p:nvSpPr>
        <p:spPr>
          <a:xfrm>
            <a:off x="6888089" y="2132856"/>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25" name="24 Conector recto"/>
          <p:cNvCxnSpPr>
            <a:cxnSpLocks/>
            <a:stCxn id="21" idx="0"/>
            <a:endCxn id="24" idx="2"/>
          </p:cNvCxnSpPr>
          <p:nvPr/>
        </p:nvCxnSpPr>
        <p:spPr>
          <a:xfrm flipV="1">
            <a:off x="8392757" y="2780928"/>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6" name="25 CuadroTexto"/>
          <p:cNvSpPr txBox="1"/>
          <p:nvPr/>
        </p:nvSpPr>
        <p:spPr>
          <a:xfrm>
            <a:off x="7367829" y="4406502"/>
            <a:ext cx="2083884" cy="1110731"/>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Internacional</a:t>
            </a:r>
          </a:p>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Nacional</a:t>
            </a:r>
          </a:p>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Regional</a:t>
            </a:r>
          </a:p>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Local</a:t>
            </a:r>
          </a:p>
        </p:txBody>
      </p:sp>
      <p:pic>
        <p:nvPicPr>
          <p:cNvPr id="27" name="Imagen 26">
            <a:extLst>
              <a:ext uri="{FF2B5EF4-FFF2-40B4-BE49-F238E27FC236}">
                <a16:creationId xmlns:a16="http://schemas.microsoft.com/office/drawing/2014/main" id="{ABC8113A-EBEB-41ED-9AF9-E24E88F2DED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grpSp>
        <p:nvGrpSpPr>
          <p:cNvPr id="28" name="Grupo 27">
            <a:extLst>
              <a:ext uri="{FF2B5EF4-FFF2-40B4-BE49-F238E27FC236}">
                <a16:creationId xmlns:a16="http://schemas.microsoft.com/office/drawing/2014/main" id="{B03B3B8C-212F-46E8-9884-936A9E64DA2D}"/>
              </a:ext>
            </a:extLst>
          </p:cNvPr>
          <p:cNvGrpSpPr/>
          <p:nvPr/>
        </p:nvGrpSpPr>
        <p:grpSpPr>
          <a:xfrm>
            <a:off x="2489099" y="6534348"/>
            <a:ext cx="6854028" cy="261610"/>
            <a:chOff x="2711625" y="6356873"/>
            <a:chExt cx="6854028" cy="261610"/>
          </a:xfrm>
        </p:grpSpPr>
        <p:sp>
          <p:nvSpPr>
            <p:cNvPr id="30" name="33 Rectángulo redondeado">
              <a:extLst>
                <a:ext uri="{FF2B5EF4-FFF2-40B4-BE49-F238E27FC236}">
                  <a16:creationId xmlns:a16="http://schemas.microsoft.com/office/drawing/2014/main" id="{9298EB86-DDE8-452F-BAC8-4CB36AC3F59E}"/>
                </a:ext>
              </a:extLst>
            </p:cNvPr>
            <p:cNvSpPr/>
            <p:nvPr/>
          </p:nvSpPr>
          <p:spPr>
            <a:xfrm>
              <a:off x="6197458" y="6378382"/>
              <a:ext cx="1298436" cy="22290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36" name="39 CuadroTexto">
              <a:extLst>
                <a:ext uri="{FF2B5EF4-FFF2-40B4-BE49-F238E27FC236}">
                  <a16:creationId xmlns:a16="http://schemas.microsoft.com/office/drawing/2014/main" id="{B13B3CA3-3999-4215-85DC-57356BBC577C}"/>
                </a:ext>
              </a:extLst>
            </p:cNvPr>
            <p:cNvSpPr txBox="1"/>
            <p:nvPr/>
          </p:nvSpPr>
          <p:spPr>
            <a:xfrm>
              <a:off x="7993022" y="6356873"/>
              <a:ext cx="1572631" cy="261610"/>
            </a:xfrm>
            <a:prstGeom prst="rect">
              <a:avLst/>
            </a:prstGeom>
            <a:noFill/>
          </p:spPr>
          <p:txBody>
            <a:bodyPr wrap="square" rtlCol="0">
              <a:spAutoFit/>
            </a:bodyPr>
            <a:lstStyle/>
            <a:p>
              <a:pPr marL="171450" indent="-171450">
                <a:buFont typeface="Arial" pitchFamily="34" charset="0"/>
                <a:buChar char="•"/>
              </a:pPr>
              <a:r>
                <a:rPr lang="es-ES" sz="1100" dirty="0">
                  <a:latin typeface="Segoe UI Light" panose="020B0502040204020203" pitchFamily="34" charset="0"/>
                  <a:cs typeface="Segoe UI Light" panose="020B0502040204020203" pitchFamily="34" charset="0"/>
                </a:rPr>
                <a:t>Clase de Entidad</a:t>
              </a:r>
            </a:p>
          </p:txBody>
        </p:sp>
        <p:sp>
          <p:nvSpPr>
            <p:cNvPr id="40" name="34 Rectángulo redondeado">
              <a:extLst>
                <a:ext uri="{FF2B5EF4-FFF2-40B4-BE49-F238E27FC236}">
                  <a16:creationId xmlns:a16="http://schemas.microsoft.com/office/drawing/2014/main" id="{F360F775-02BB-4018-9E24-834AD07C0A5C}"/>
                </a:ext>
              </a:extLst>
            </p:cNvPr>
            <p:cNvSpPr/>
            <p:nvPr/>
          </p:nvSpPr>
          <p:spPr>
            <a:xfrm>
              <a:off x="2711625" y="6380665"/>
              <a:ext cx="1298436" cy="22884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solidFill>
                  <a:latin typeface="Segoe UI Light" panose="020B0502040204020203" pitchFamily="34" charset="0"/>
                  <a:cs typeface="Segoe UI Light" panose="020B0502040204020203" pitchFamily="34" charset="0"/>
                </a:rPr>
                <a:t>Geodatabase</a:t>
              </a:r>
              <a:endParaRPr lang="es-ES" sz="1100" dirty="0">
                <a:solidFill>
                  <a:schemeClr val="bg1"/>
                </a:solidFill>
                <a:latin typeface="Segoe UI Light" panose="020B0502040204020203" pitchFamily="34" charset="0"/>
                <a:cs typeface="Segoe UI Light" panose="020B0502040204020203" pitchFamily="34" charset="0"/>
              </a:endParaRPr>
            </a:p>
          </p:txBody>
        </p:sp>
        <p:sp>
          <p:nvSpPr>
            <p:cNvPr id="41" name="6 Rectángulo redondeado">
              <a:extLst>
                <a:ext uri="{FF2B5EF4-FFF2-40B4-BE49-F238E27FC236}">
                  <a16:creationId xmlns:a16="http://schemas.microsoft.com/office/drawing/2014/main" id="{1B57A08F-99A5-48A0-A39C-F887A49667C4}"/>
                </a:ext>
              </a:extLst>
            </p:cNvPr>
            <p:cNvSpPr/>
            <p:nvPr/>
          </p:nvSpPr>
          <p:spPr>
            <a:xfrm>
              <a:off x="4478799" y="6378382"/>
              <a:ext cx="1284326" cy="22884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Tema o Medio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42" name="Conector recto de flecha 41">
              <a:extLst>
                <a:ext uri="{FF2B5EF4-FFF2-40B4-BE49-F238E27FC236}">
                  <a16:creationId xmlns:a16="http://schemas.microsoft.com/office/drawing/2014/main" id="{3E3B554C-1E82-41AB-950B-8E7D656E98D0}"/>
                </a:ext>
              </a:extLst>
            </p:cNvPr>
            <p:cNvCxnSpPr>
              <a:cxnSpLocks/>
              <a:stCxn id="40" idx="3"/>
              <a:endCxn id="41" idx="1"/>
            </p:cNvCxnSpPr>
            <p:nvPr/>
          </p:nvCxnSpPr>
          <p:spPr>
            <a:xfrm flipV="1">
              <a:off x="4010061" y="6492802"/>
              <a:ext cx="468738" cy="2283"/>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96672FFA-5B26-4F12-8553-A5B970BACB3C}"/>
                </a:ext>
              </a:extLst>
            </p:cNvPr>
            <p:cNvCxnSpPr>
              <a:cxnSpLocks/>
              <a:stCxn id="41" idx="3"/>
              <a:endCxn id="30" idx="1"/>
            </p:cNvCxnSpPr>
            <p:nvPr/>
          </p:nvCxnSpPr>
          <p:spPr>
            <a:xfrm flipV="1">
              <a:off x="5763125" y="6489834"/>
              <a:ext cx="434333" cy="2968"/>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44" name="Conector recto de flecha 43">
              <a:extLst>
                <a:ext uri="{FF2B5EF4-FFF2-40B4-BE49-F238E27FC236}">
                  <a16:creationId xmlns:a16="http://schemas.microsoft.com/office/drawing/2014/main" id="{48043EA9-B6FF-4334-853B-B66DAFC6E649}"/>
                </a:ext>
              </a:extLst>
            </p:cNvPr>
            <p:cNvCxnSpPr>
              <a:cxnSpLocks/>
              <a:stCxn id="30" idx="3"/>
              <a:endCxn id="36" idx="1"/>
            </p:cNvCxnSpPr>
            <p:nvPr/>
          </p:nvCxnSpPr>
          <p:spPr>
            <a:xfrm flipV="1">
              <a:off x="7495894" y="6487678"/>
              <a:ext cx="497128" cy="2156"/>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grpSp>
      <p:sp>
        <p:nvSpPr>
          <p:cNvPr id="45" name="1 Título">
            <a:extLst>
              <a:ext uri="{FF2B5EF4-FFF2-40B4-BE49-F238E27FC236}">
                <a16:creationId xmlns:a16="http://schemas.microsoft.com/office/drawing/2014/main" id="{81DC859D-C220-450E-B7FE-8450B9C7D6B1}"/>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12113334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1827021" y="1052736"/>
            <a:ext cx="3624891" cy="646331"/>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Áreas de Reglamentación Especial</a:t>
            </a:r>
            <a:endParaRPr lang="es-CO" sz="1500" dirty="0">
              <a:latin typeface="Segoe UI Light" panose="020B0502040204020203" pitchFamily="34" charset="0"/>
              <a:cs typeface="Segoe UI Light" panose="020B0502040204020203" pitchFamily="34" charset="0"/>
            </a:endParaRPr>
          </a:p>
        </p:txBody>
      </p:sp>
      <p:sp>
        <p:nvSpPr>
          <p:cNvPr id="7" name="6 Rectángulo redondeado"/>
          <p:cNvSpPr/>
          <p:nvPr/>
        </p:nvSpPr>
        <p:spPr>
          <a:xfrm>
            <a:off x="2135561" y="2918956"/>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Áreas de Reglamentación Especial</a:t>
            </a:r>
            <a:endParaRPr lang="es-ES" sz="1600" dirty="0">
              <a:solidFill>
                <a:schemeClr val="tx1"/>
              </a:solidFill>
              <a:latin typeface="Segoe UI Light" panose="020B0502040204020203" pitchFamily="34" charset="0"/>
              <a:cs typeface="Segoe UI Light" panose="020B0502040204020203" pitchFamily="34" charset="0"/>
            </a:endParaRPr>
          </a:p>
        </p:txBody>
      </p:sp>
      <p:sp>
        <p:nvSpPr>
          <p:cNvPr id="69" name="68 Rectángulo redondeado"/>
          <p:cNvSpPr/>
          <p:nvPr/>
        </p:nvSpPr>
        <p:spPr>
          <a:xfrm>
            <a:off x="2135560" y="3723313"/>
            <a:ext cx="3009337"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CO" sz="1200" dirty="0">
                <a:latin typeface="Segoe UI Light" panose="020B0502040204020203" pitchFamily="34" charset="0"/>
                <a:cs typeface="Segoe UI Light" panose="020B0502040204020203" pitchFamily="34" charset="0"/>
              </a:rPr>
              <a:t>T_32_Areas_Reglamentacion_Especial</a:t>
            </a:r>
          </a:p>
        </p:txBody>
      </p:sp>
      <p:cxnSp>
        <p:nvCxnSpPr>
          <p:cNvPr id="71" name="70 Conector recto"/>
          <p:cNvCxnSpPr>
            <a:cxnSpLocks/>
            <a:stCxn id="69" idx="0"/>
            <a:endCxn id="7" idx="2"/>
          </p:cNvCxnSpPr>
          <p:nvPr/>
        </p:nvCxnSpPr>
        <p:spPr>
          <a:xfrm flipV="1">
            <a:off x="3640229" y="3567028"/>
            <a:ext cx="1" cy="15628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56" name="6 Rectángulo redondeado"/>
          <p:cNvSpPr/>
          <p:nvPr/>
        </p:nvSpPr>
        <p:spPr>
          <a:xfrm>
            <a:off x="2135561" y="2108928"/>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57" name="24 Conector recto"/>
          <p:cNvCxnSpPr>
            <a:cxnSpLocks/>
            <a:stCxn id="7" idx="0"/>
            <a:endCxn id="56" idx="2"/>
          </p:cNvCxnSpPr>
          <p:nvPr/>
        </p:nvCxnSpPr>
        <p:spPr>
          <a:xfrm flipV="1">
            <a:off x="3640230" y="2757000"/>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75" name="25 CuadroTexto"/>
          <p:cNvSpPr txBox="1"/>
          <p:nvPr/>
        </p:nvSpPr>
        <p:spPr>
          <a:xfrm>
            <a:off x="2615301" y="4415045"/>
            <a:ext cx="2083884" cy="1110731"/>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ResguardoIndigena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TerritColectComNegras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SabanaComunal</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ReservaCampesina</a:t>
            </a:r>
            <a:endParaRPr lang="es-CO" sz="1100" dirty="0">
              <a:latin typeface="Segoe UI Light" panose="020B0502040204020203" pitchFamily="34" charset="0"/>
              <a:cs typeface="Segoe UI Light" panose="020B0502040204020203" pitchFamily="34" charset="0"/>
            </a:endParaRPr>
          </a:p>
        </p:txBody>
      </p:sp>
      <p:sp>
        <p:nvSpPr>
          <p:cNvPr id="19" name="7 CuadroTexto"/>
          <p:cNvSpPr txBox="1"/>
          <p:nvPr/>
        </p:nvSpPr>
        <p:spPr>
          <a:xfrm>
            <a:off x="6779130" y="692696"/>
            <a:ext cx="3091880" cy="646331"/>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Proyecto</a:t>
            </a:r>
            <a:endParaRPr lang="es-CO" sz="1500" dirty="0">
              <a:latin typeface="Segoe UI Light" panose="020B0502040204020203" pitchFamily="34" charset="0"/>
              <a:cs typeface="Segoe UI Light" panose="020B0502040204020203" pitchFamily="34" charset="0"/>
            </a:endParaRPr>
          </a:p>
        </p:txBody>
      </p:sp>
      <p:sp>
        <p:nvSpPr>
          <p:cNvPr id="20" name="6 Rectángulo redondeado"/>
          <p:cNvSpPr/>
          <p:nvPr/>
        </p:nvSpPr>
        <p:spPr>
          <a:xfrm>
            <a:off x="6821164" y="2222804"/>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Proyecto</a:t>
            </a:r>
            <a:endParaRPr lang="es-ES" sz="1600" dirty="0">
              <a:solidFill>
                <a:schemeClr val="tx1"/>
              </a:solidFill>
              <a:latin typeface="Segoe UI Light" panose="020B0502040204020203" pitchFamily="34" charset="0"/>
              <a:cs typeface="Segoe UI Light" panose="020B0502040204020203" pitchFamily="34" charset="0"/>
            </a:endParaRPr>
          </a:p>
        </p:txBody>
      </p:sp>
      <p:sp>
        <p:nvSpPr>
          <p:cNvPr id="21" name="68 Rectángulo redondeado"/>
          <p:cNvSpPr/>
          <p:nvPr/>
        </p:nvSpPr>
        <p:spPr>
          <a:xfrm>
            <a:off x="6821163" y="2994690"/>
            <a:ext cx="3009337"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CO" sz="1200" dirty="0">
                <a:latin typeface="Segoe UI Light" panose="020B0502040204020203" pitchFamily="34" charset="0"/>
                <a:cs typeface="Segoe UI Light" panose="020B0502040204020203" pitchFamily="34" charset="0"/>
              </a:rPr>
              <a:t>T_33_Proyecto</a:t>
            </a:r>
          </a:p>
        </p:txBody>
      </p:sp>
      <p:cxnSp>
        <p:nvCxnSpPr>
          <p:cNvPr id="22" name="70 Conector recto"/>
          <p:cNvCxnSpPr>
            <a:cxnSpLocks/>
            <a:stCxn id="21" idx="0"/>
            <a:endCxn id="20" idx="2"/>
          </p:cNvCxnSpPr>
          <p:nvPr/>
        </p:nvCxnSpPr>
        <p:spPr>
          <a:xfrm flipV="1">
            <a:off x="8325832" y="2870876"/>
            <a:ext cx="1" cy="123814"/>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 name="6 Rectángulo redondeado"/>
          <p:cNvSpPr/>
          <p:nvPr/>
        </p:nvSpPr>
        <p:spPr>
          <a:xfrm>
            <a:off x="6821164" y="1412776"/>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24" name="24 Conector recto"/>
          <p:cNvCxnSpPr>
            <a:cxnSpLocks/>
            <a:stCxn id="20" idx="0"/>
            <a:endCxn id="23" idx="2"/>
          </p:cNvCxnSpPr>
          <p:nvPr/>
        </p:nvCxnSpPr>
        <p:spPr>
          <a:xfrm flipV="1">
            <a:off x="8325832" y="2060848"/>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5" name="25 CuadroTexto"/>
          <p:cNvSpPr txBox="1"/>
          <p:nvPr/>
        </p:nvSpPr>
        <p:spPr>
          <a:xfrm>
            <a:off x="7300904" y="3686422"/>
            <a:ext cx="2083884" cy="2622899"/>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AreaProyecto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LineaProyecto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Abscisas</a:t>
            </a: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AlternaProyectoPG</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AlternaProyectoLN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AreaInfluencia</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InfraProyectoPG</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InfraProyectoLN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InfraProyectoPT</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DisposicionResiduosSolidos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Zodmes</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DragadoyDisposicion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CaracterizaDragado</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ZonaPrestamoLateral</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AreaSolicitadaSustraer</a:t>
            </a:r>
            <a:endParaRPr lang="es-CO" sz="1100" dirty="0">
              <a:latin typeface="Segoe UI Light" panose="020B0502040204020203" pitchFamily="34" charset="0"/>
              <a:cs typeface="Segoe UI Light" panose="020B0502040204020203" pitchFamily="34" charset="0"/>
            </a:endParaRPr>
          </a:p>
        </p:txBody>
      </p:sp>
      <p:pic>
        <p:nvPicPr>
          <p:cNvPr id="26" name="Imagen 25">
            <a:extLst>
              <a:ext uri="{FF2B5EF4-FFF2-40B4-BE49-F238E27FC236}">
                <a16:creationId xmlns:a16="http://schemas.microsoft.com/office/drawing/2014/main" id="{5ADAAD91-F314-4726-B960-8F26AF362B7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grpSp>
        <p:nvGrpSpPr>
          <p:cNvPr id="28" name="Grupo 27">
            <a:extLst>
              <a:ext uri="{FF2B5EF4-FFF2-40B4-BE49-F238E27FC236}">
                <a16:creationId xmlns:a16="http://schemas.microsoft.com/office/drawing/2014/main" id="{ABABA5DC-21FE-4A94-95C2-5B0894D7C909}"/>
              </a:ext>
            </a:extLst>
          </p:cNvPr>
          <p:cNvGrpSpPr/>
          <p:nvPr/>
        </p:nvGrpSpPr>
        <p:grpSpPr>
          <a:xfrm>
            <a:off x="2489099" y="6534348"/>
            <a:ext cx="6854028" cy="261610"/>
            <a:chOff x="2711625" y="6356873"/>
            <a:chExt cx="6854028" cy="261610"/>
          </a:xfrm>
        </p:grpSpPr>
        <p:sp>
          <p:nvSpPr>
            <p:cNvPr id="30" name="33 Rectángulo redondeado">
              <a:extLst>
                <a:ext uri="{FF2B5EF4-FFF2-40B4-BE49-F238E27FC236}">
                  <a16:creationId xmlns:a16="http://schemas.microsoft.com/office/drawing/2014/main" id="{54919DD8-68B8-4B86-98F9-EE82740FDD1C}"/>
                </a:ext>
              </a:extLst>
            </p:cNvPr>
            <p:cNvSpPr/>
            <p:nvPr/>
          </p:nvSpPr>
          <p:spPr>
            <a:xfrm>
              <a:off x="6197458" y="6378382"/>
              <a:ext cx="1298436" cy="22290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36" name="39 CuadroTexto">
              <a:extLst>
                <a:ext uri="{FF2B5EF4-FFF2-40B4-BE49-F238E27FC236}">
                  <a16:creationId xmlns:a16="http://schemas.microsoft.com/office/drawing/2014/main" id="{5BF1F830-6AF8-4BC7-998D-6DC842CDA2A6}"/>
                </a:ext>
              </a:extLst>
            </p:cNvPr>
            <p:cNvSpPr txBox="1"/>
            <p:nvPr/>
          </p:nvSpPr>
          <p:spPr>
            <a:xfrm>
              <a:off x="7993022" y="6356873"/>
              <a:ext cx="1572631" cy="261610"/>
            </a:xfrm>
            <a:prstGeom prst="rect">
              <a:avLst/>
            </a:prstGeom>
            <a:noFill/>
          </p:spPr>
          <p:txBody>
            <a:bodyPr wrap="square" rtlCol="0">
              <a:spAutoFit/>
            </a:bodyPr>
            <a:lstStyle/>
            <a:p>
              <a:pPr marL="171450" indent="-171450">
                <a:buFont typeface="Arial" pitchFamily="34" charset="0"/>
                <a:buChar char="•"/>
              </a:pPr>
              <a:r>
                <a:rPr lang="es-ES" sz="1100" dirty="0">
                  <a:latin typeface="Segoe UI Light" panose="020B0502040204020203" pitchFamily="34" charset="0"/>
                  <a:cs typeface="Segoe UI Light" panose="020B0502040204020203" pitchFamily="34" charset="0"/>
                </a:rPr>
                <a:t>Clase de Entidad</a:t>
              </a:r>
            </a:p>
          </p:txBody>
        </p:sp>
        <p:sp>
          <p:nvSpPr>
            <p:cNvPr id="39" name="34 Rectángulo redondeado">
              <a:extLst>
                <a:ext uri="{FF2B5EF4-FFF2-40B4-BE49-F238E27FC236}">
                  <a16:creationId xmlns:a16="http://schemas.microsoft.com/office/drawing/2014/main" id="{E66BDFFF-ADA0-4237-8CA8-AF83A86A7553}"/>
                </a:ext>
              </a:extLst>
            </p:cNvPr>
            <p:cNvSpPr/>
            <p:nvPr/>
          </p:nvSpPr>
          <p:spPr>
            <a:xfrm>
              <a:off x="2711625" y="6380665"/>
              <a:ext cx="1298436" cy="22884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solidFill>
                  <a:latin typeface="Segoe UI Light" panose="020B0502040204020203" pitchFamily="34" charset="0"/>
                  <a:cs typeface="Segoe UI Light" panose="020B0502040204020203" pitchFamily="34" charset="0"/>
                </a:rPr>
                <a:t>Geodatabase</a:t>
              </a:r>
              <a:endParaRPr lang="es-ES" sz="1100" dirty="0">
                <a:solidFill>
                  <a:schemeClr val="bg1"/>
                </a:solidFill>
                <a:latin typeface="Segoe UI Light" panose="020B0502040204020203" pitchFamily="34" charset="0"/>
                <a:cs typeface="Segoe UI Light" panose="020B0502040204020203" pitchFamily="34" charset="0"/>
              </a:endParaRPr>
            </a:p>
          </p:txBody>
        </p:sp>
        <p:sp>
          <p:nvSpPr>
            <p:cNvPr id="40" name="6 Rectángulo redondeado">
              <a:extLst>
                <a:ext uri="{FF2B5EF4-FFF2-40B4-BE49-F238E27FC236}">
                  <a16:creationId xmlns:a16="http://schemas.microsoft.com/office/drawing/2014/main" id="{897516E6-E7BC-41A5-97C2-7C9118F5634F}"/>
                </a:ext>
              </a:extLst>
            </p:cNvPr>
            <p:cNvSpPr/>
            <p:nvPr/>
          </p:nvSpPr>
          <p:spPr>
            <a:xfrm>
              <a:off x="4478799" y="6378382"/>
              <a:ext cx="1284326" cy="22884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Tema o Medio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41" name="Conector recto de flecha 40">
              <a:extLst>
                <a:ext uri="{FF2B5EF4-FFF2-40B4-BE49-F238E27FC236}">
                  <a16:creationId xmlns:a16="http://schemas.microsoft.com/office/drawing/2014/main" id="{0F325EE1-20E2-4197-A2D9-B6D998DAD486}"/>
                </a:ext>
              </a:extLst>
            </p:cNvPr>
            <p:cNvCxnSpPr>
              <a:cxnSpLocks/>
              <a:stCxn id="39" idx="3"/>
              <a:endCxn id="40" idx="1"/>
            </p:cNvCxnSpPr>
            <p:nvPr/>
          </p:nvCxnSpPr>
          <p:spPr>
            <a:xfrm flipV="1">
              <a:off x="4010061" y="6492802"/>
              <a:ext cx="468738" cy="2283"/>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B4975AF3-1F2B-498A-8FA3-7D7EF68138E6}"/>
                </a:ext>
              </a:extLst>
            </p:cNvPr>
            <p:cNvCxnSpPr>
              <a:cxnSpLocks/>
              <a:stCxn id="40" idx="3"/>
              <a:endCxn id="30" idx="1"/>
            </p:cNvCxnSpPr>
            <p:nvPr/>
          </p:nvCxnSpPr>
          <p:spPr>
            <a:xfrm flipV="1">
              <a:off x="5763125" y="6489834"/>
              <a:ext cx="434333" cy="2968"/>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8D7036B9-C3A7-4256-BD13-C285C6ED1568}"/>
                </a:ext>
              </a:extLst>
            </p:cNvPr>
            <p:cNvCxnSpPr>
              <a:cxnSpLocks/>
              <a:stCxn id="30" idx="3"/>
              <a:endCxn id="36" idx="1"/>
            </p:cNvCxnSpPr>
            <p:nvPr/>
          </p:nvCxnSpPr>
          <p:spPr>
            <a:xfrm flipV="1">
              <a:off x="7495894" y="6487678"/>
              <a:ext cx="497128" cy="2156"/>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grpSp>
      <p:sp>
        <p:nvSpPr>
          <p:cNvPr id="44" name="1 Título">
            <a:extLst>
              <a:ext uri="{FF2B5EF4-FFF2-40B4-BE49-F238E27FC236}">
                <a16:creationId xmlns:a16="http://schemas.microsoft.com/office/drawing/2014/main" id="{967C46AF-81CF-47C9-9A7E-C423514BA6BB}"/>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4269723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7 CuadroTexto"/>
          <p:cNvSpPr txBox="1"/>
          <p:nvPr/>
        </p:nvSpPr>
        <p:spPr>
          <a:xfrm>
            <a:off x="1991544" y="3213556"/>
            <a:ext cx="8208912" cy="430887"/>
          </a:xfrm>
          <a:prstGeom prst="rect">
            <a:avLst/>
          </a:prstGeom>
          <a:noFill/>
        </p:spPr>
        <p:txBody>
          <a:bodyPr wrap="square" rtlCol="0">
            <a:spAutoFit/>
          </a:bodyPr>
          <a:lstStyle/>
          <a:p>
            <a:pPr algn="ctr"/>
            <a:r>
              <a:rPr lang="es-CO" sz="2200" dirty="0">
                <a:latin typeface="Segoe UI Light" panose="020B0502040204020203" pitchFamily="34" charset="0"/>
                <a:cs typeface="Segoe UI Light" panose="020B0502040204020203" pitchFamily="34" charset="0"/>
              </a:rPr>
              <a:t>Introducción y objetivos</a:t>
            </a:r>
          </a:p>
        </p:txBody>
      </p:sp>
      <p:pic>
        <p:nvPicPr>
          <p:cNvPr id="4" name="Imagen 3">
            <a:extLst>
              <a:ext uri="{FF2B5EF4-FFF2-40B4-BE49-F238E27FC236}">
                <a16:creationId xmlns:a16="http://schemas.microsoft.com/office/drawing/2014/main" id="{09BF87F3-EF40-4309-8A6D-224E1499050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2" name="1 Título">
            <a:extLst>
              <a:ext uri="{FF2B5EF4-FFF2-40B4-BE49-F238E27FC236}">
                <a16:creationId xmlns:a16="http://schemas.microsoft.com/office/drawing/2014/main" id="{164932C9-7162-63CD-F0E1-CA48D0E7E4B8}"/>
              </a:ext>
            </a:extLst>
          </p:cNvPr>
          <p:cNvSpPr txBox="1">
            <a:spLocks/>
          </p:cNvSpPr>
          <p:nvPr/>
        </p:nvSpPr>
        <p:spPr>
          <a:xfrm>
            <a:off x="0" y="0"/>
            <a:ext cx="4727848" cy="6858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70000" dirty="0">
                <a:solidFill>
                  <a:srgbClr val="E6E6E6"/>
                </a:solidFill>
                <a:latin typeface="Segoe UI Black" panose="020B0A02040204020203" pitchFamily="34" charset="0"/>
                <a:ea typeface="Segoe UI Black" panose="020B0A02040204020203" pitchFamily="34" charset="0"/>
                <a:cs typeface="Segoe UI Light" panose="020B0502040204020203" pitchFamily="34" charset="0"/>
              </a:rPr>
              <a:t>1</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2023299" y="1366485"/>
            <a:ext cx="3233858" cy="646331"/>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Compensación</a:t>
            </a:r>
            <a:endParaRPr lang="es-CO" sz="1500" dirty="0">
              <a:latin typeface="Segoe UI Light" panose="020B0502040204020203" pitchFamily="34" charset="0"/>
              <a:cs typeface="Segoe UI Light" panose="020B0502040204020203" pitchFamily="34" charset="0"/>
            </a:endParaRPr>
          </a:p>
        </p:txBody>
      </p:sp>
      <p:sp>
        <p:nvSpPr>
          <p:cNvPr id="7" name="6 Rectángulo redondeado"/>
          <p:cNvSpPr/>
          <p:nvPr/>
        </p:nvSpPr>
        <p:spPr>
          <a:xfrm>
            <a:off x="2135561" y="3014892"/>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Compensación</a:t>
            </a:r>
            <a:endParaRPr lang="es-ES" sz="1600" dirty="0">
              <a:solidFill>
                <a:schemeClr val="tx1"/>
              </a:solidFill>
              <a:latin typeface="Segoe UI Light" panose="020B0502040204020203" pitchFamily="34" charset="0"/>
              <a:cs typeface="Segoe UI Light" panose="020B0502040204020203" pitchFamily="34" charset="0"/>
            </a:endParaRPr>
          </a:p>
        </p:txBody>
      </p:sp>
      <p:sp>
        <p:nvSpPr>
          <p:cNvPr id="69" name="68 Rectángulo redondeado"/>
          <p:cNvSpPr/>
          <p:nvPr/>
        </p:nvSpPr>
        <p:spPr>
          <a:xfrm>
            <a:off x="2135560" y="3819249"/>
            <a:ext cx="3009337"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CO" sz="1200" dirty="0">
                <a:latin typeface="Segoe UI Light" panose="020B0502040204020203" pitchFamily="34" charset="0"/>
                <a:cs typeface="Segoe UI Light" panose="020B0502040204020203" pitchFamily="34" charset="0"/>
              </a:rPr>
              <a:t>T_34_Compensacion</a:t>
            </a:r>
          </a:p>
        </p:txBody>
      </p:sp>
      <p:cxnSp>
        <p:nvCxnSpPr>
          <p:cNvPr id="71" name="70 Conector recto"/>
          <p:cNvCxnSpPr>
            <a:cxnSpLocks/>
            <a:stCxn id="69" idx="0"/>
            <a:endCxn id="7" idx="2"/>
          </p:cNvCxnSpPr>
          <p:nvPr/>
        </p:nvCxnSpPr>
        <p:spPr>
          <a:xfrm flipV="1">
            <a:off x="3640229" y="3662964"/>
            <a:ext cx="1" cy="15628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56" name="6 Rectángulo redondeado"/>
          <p:cNvSpPr/>
          <p:nvPr/>
        </p:nvSpPr>
        <p:spPr>
          <a:xfrm>
            <a:off x="2135561" y="2204864"/>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57" name="24 Conector recto"/>
          <p:cNvCxnSpPr>
            <a:cxnSpLocks/>
            <a:stCxn id="7" idx="0"/>
            <a:endCxn id="56" idx="2"/>
          </p:cNvCxnSpPr>
          <p:nvPr/>
        </p:nvCxnSpPr>
        <p:spPr>
          <a:xfrm flipV="1">
            <a:off x="3640229" y="2852936"/>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75" name="25 CuadroTexto"/>
          <p:cNvSpPr txBox="1"/>
          <p:nvPr/>
        </p:nvSpPr>
        <p:spPr>
          <a:xfrm>
            <a:off x="2615301" y="4478510"/>
            <a:ext cx="2083884" cy="1110731"/>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CompensacionBiodiversidad</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OtraCompensacion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Compens_OTAutorPG</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Compens_OTAutorPT</a:t>
            </a:r>
            <a:endParaRPr lang="es-CO" sz="1100" dirty="0">
              <a:latin typeface="Segoe UI Light" panose="020B0502040204020203" pitchFamily="34" charset="0"/>
              <a:cs typeface="Segoe UI Light" panose="020B0502040204020203" pitchFamily="34" charset="0"/>
            </a:endParaRPr>
          </a:p>
        </p:txBody>
      </p:sp>
      <p:sp>
        <p:nvSpPr>
          <p:cNvPr id="19" name="7 CuadroTexto"/>
          <p:cNvSpPr txBox="1"/>
          <p:nvPr/>
        </p:nvSpPr>
        <p:spPr>
          <a:xfrm>
            <a:off x="6779130" y="1283140"/>
            <a:ext cx="3091880" cy="646331"/>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Inversión 1%</a:t>
            </a:r>
            <a:endParaRPr lang="es-CO" sz="1500" dirty="0">
              <a:latin typeface="Segoe UI Light" panose="020B0502040204020203" pitchFamily="34" charset="0"/>
              <a:cs typeface="Segoe UI Light" panose="020B0502040204020203" pitchFamily="34" charset="0"/>
            </a:endParaRPr>
          </a:p>
        </p:txBody>
      </p:sp>
      <p:sp>
        <p:nvSpPr>
          <p:cNvPr id="20" name="6 Rectángulo redondeado"/>
          <p:cNvSpPr/>
          <p:nvPr/>
        </p:nvSpPr>
        <p:spPr>
          <a:xfrm>
            <a:off x="6821164" y="3009212"/>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Inversión 1%</a:t>
            </a:r>
            <a:endParaRPr lang="es-ES" sz="1600" dirty="0">
              <a:solidFill>
                <a:schemeClr val="tx1"/>
              </a:solidFill>
              <a:latin typeface="Segoe UI Light" panose="020B0502040204020203" pitchFamily="34" charset="0"/>
              <a:cs typeface="Segoe UI Light" panose="020B0502040204020203" pitchFamily="34" charset="0"/>
            </a:endParaRPr>
          </a:p>
        </p:txBody>
      </p:sp>
      <p:sp>
        <p:nvSpPr>
          <p:cNvPr id="21" name="68 Rectángulo redondeado"/>
          <p:cNvSpPr/>
          <p:nvPr/>
        </p:nvSpPr>
        <p:spPr>
          <a:xfrm>
            <a:off x="6821163" y="3813569"/>
            <a:ext cx="3009327"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CO" sz="1200" dirty="0">
                <a:latin typeface="Segoe UI Light" panose="020B0502040204020203" pitchFamily="34" charset="0"/>
                <a:cs typeface="Segoe UI Light" panose="020B0502040204020203" pitchFamily="34" charset="0"/>
              </a:rPr>
              <a:t>T_35_Inversion_1_por_Ciento</a:t>
            </a:r>
          </a:p>
        </p:txBody>
      </p:sp>
      <p:cxnSp>
        <p:nvCxnSpPr>
          <p:cNvPr id="22" name="70 Conector recto"/>
          <p:cNvCxnSpPr>
            <a:cxnSpLocks/>
            <a:stCxn id="21" idx="0"/>
            <a:endCxn id="20" idx="2"/>
          </p:cNvCxnSpPr>
          <p:nvPr/>
        </p:nvCxnSpPr>
        <p:spPr>
          <a:xfrm flipV="1">
            <a:off x="8325827" y="3657284"/>
            <a:ext cx="6" cy="15628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3" name="6 Rectángulo redondeado"/>
          <p:cNvSpPr/>
          <p:nvPr/>
        </p:nvSpPr>
        <p:spPr>
          <a:xfrm>
            <a:off x="6821164" y="2199184"/>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24" name="24 Conector recto"/>
          <p:cNvCxnSpPr>
            <a:cxnSpLocks/>
            <a:stCxn id="20" idx="0"/>
            <a:endCxn id="23" idx="2"/>
          </p:cNvCxnSpPr>
          <p:nvPr/>
        </p:nvCxnSpPr>
        <p:spPr>
          <a:xfrm flipV="1">
            <a:off x="8325832" y="2847256"/>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25" name="25 CuadroTexto"/>
          <p:cNvSpPr txBox="1"/>
          <p:nvPr/>
        </p:nvSpPr>
        <p:spPr>
          <a:xfrm>
            <a:off x="7300904" y="4472830"/>
            <a:ext cx="2083884" cy="1110731"/>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Inversion1PorCientoPT</a:t>
            </a:r>
          </a:p>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Inversion1PorCientoLN</a:t>
            </a:r>
          </a:p>
          <a:p>
            <a:pPr marL="171450" indent="-171450">
              <a:buFont typeface="Arial" pitchFamily="34" charset="0"/>
              <a:buChar char="•"/>
            </a:pPr>
            <a:r>
              <a:rPr lang="es-CO" sz="1100" dirty="0">
                <a:latin typeface="Segoe UI Light" panose="020B0502040204020203" pitchFamily="34" charset="0"/>
                <a:cs typeface="Segoe UI Light" panose="020B0502040204020203" pitchFamily="34" charset="0"/>
              </a:rPr>
              <a:t>Inversion1PorCientoPG</a:t>
            </a:r>
          </a:p>
        </p:txBody>
      </p:sp>
      <p:pic>
        <p:nvPicPr>
          <p:cNvPr id="26" name="Imagen 25">
            <a:extLst>
              <a:ext uri="{FF2B5EF4-FFF2-40B4-BE49-F238E27FC236}">
                <a16:creationId xmlns:a16="http://schemas.microsoft.com/office/drawing/2014/main" id="{C926A595-B8EE-454D-B82D-5896D243DB4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grpSp>
        <p:nvGrpSpPr>
          <p:cNvPr id="28" name="Grupo 27">
            <a:extLst>
              <a:ext uri="{FF2B5EF4-FFF2-40B4-BE49-F238E27FC236}">
                <a16:creationId xmlns:a16="http://schemas.microsoft.com/office/drawing/2014/main" id="{7AF7F777-E200-41BE-8980-BA43E19D0DA5}"/>
              </a:ext>
            </a:extLst>
          </p:cNvPr>
          <p:cNvGrpSpPr/>
          <p:nvPr/>
        </p:nvGrpSpPr>
        <p:grpSpPr>
          <a:xfrm>
            <a:off x="2489099" y="6534348"/>
            <a:ext cx="6854028" cy="261610"/>
            <a:chOff x="2711625" y="6356873"/>
            <a:chExt cx="6854028" cy="261610"/>
          </a:xfrm>
        </p:grpSpPr>
        <p:sp>
          <p:nvSpPr>
            <p:cNvPr id="30" name="33 Rectángulo redondeado">
              <a:extLst>
                <a:ext uri="{FF2B5EF4-FFF2-40B4-BE49-F238E27FC236}">
                  <a16:creationId xmlns:a16="http://schemas.microsoft.com/office/drawing/2014/main" id="{DA8E6291-2C06-4E02-B0E7-025B76B0EEEB}"/>
                </a:ext>
              </a:extLst>
            </p:cNvPr>
            <p:cNvSpPr/>
            <p:nvPr/>
          </p:nvSpPr>
          <p:spPr>
            <a:xfrm>
              <a:off x="6197458" y="6378382"/>
              <a:ext cx="1298436" cy="22290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36" name="39 CuadroTexto">
              <a:extLst>
                <a:ext uri="{FF2B5EF4-FFF2-40B4-BE49-F238E27FC236}">
                  <a16:creationId xmlns:a16="http://schemas.microsoft.com/office/drawing/2014/main" id="{C165E3E8-65A6-4EEF-A175-EC80B354ADF6}"/>
                </a:ext>
              </a:extLst>
            </p:cNvPr>
            <p:cNvSpPr txBox="1"/>
            <p:nvPr/>
          </p:nvSpPr>
          <p:spPr>
            <a:xfrm>
              <a:off x="7993022" y="6356873"/>
              <a:ext cx="1572631" cy="261610"/>
            </a:xfrm>
            <a:prstGeom prst="rect">
              <a:avLst/>
            </a:prstGeom>
            <a:noFill/>
          </p:spPr>
          <p:txBody>
            <a:bodyPr wrap="square" rtlCol="0">
              <a:spAutoFit/>
            </a:bodyPr>
            <a:lstStyle/>
            <a:p>
              <a:pPr marL="171450" indent="-171450">
                <a:buFont typeface="Arial" pitchFamily="34" charset="0"/>
                <a:buChar char="•"/>
              </a:pPr>
              <a:r>
                <a:rPr lang="es-ES" sz="1100" dirty="0">
                  <a:latin typeface="Segoe UI Light" panose="020B0502040204020203" pitchFamily="34" charset="0"/>
                  <a:cs typeface="Segoe UI Light" panose="020B0502040204020203" pitchFamily="34" charset="0"/>
                </a:rPr>
                <a:t>Clase de Entidad</a:t>
              </a:r>
            </a:p>
          </p:txBody>
        </p:sp>
        <p:sp>
          <p:nvSpPr>
            <p:cNvPr id="39" name="34 Rectángulo redondeado">
              <a:extLst>
                <a:ext uri="{FF2B5EF4-FFF2-40B4-BE49-F238E27FC236}">
                  <a16:creationId xmlns:a16="http://schemas.microsoft.com/office/drawing/2014/main" id="{819C7CF4-ADDA-4CB4-ACA8-9F879D0DFEEC}"/>
                </a:ext>
              </a:extLst>
            </p:cNvPr>
            <p:cNvSpPr/>
            <p:nvPr/>
          </p:nvSpPr>
          <p:spPr>
            <a:xfrm>
              <a:off x="2711625" y="6380665"/>
              <a:ext cx="1298436" cy="22884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solidFill>
                  <a:latin typeface="Segoe UI Light" panose="020B0502040204020203" pitchFamily="34" charset="0"/>
                  <a:cs typeface="Segoe UI Light" panose="020B0502040204020203" pitchFamily="34" charset="0"/>
                </a:rPr>
                <a:t>Geodatabase</a:t>
              </a:r>
              <a:endParaRPr lang="es-ES" sz="1100" dirty="0">
                <a:solidFill>
                  <a:schemeClr val="bg1"/>
                </a:solidFill>
                <a:latin typeface="Segoe UI Light" panose="020B0502040204020203" pitchFamily="34" charset="0"/>
                <a:cs typeface="Segoe UI Light" panose="020B0502040204020203" pitchFamily="34" charset="0"/>
              </a:endParaRPr>
            </a:p>
          </p:txBody>
        </p:sp>
        <p:sp>
          <p:nvSpPr>
            <p:cNvPr id="40" name="6 Rectángulo redondeado">
              <a:extLst>
                <a:ext uri="{FF2B5EF4-FFF2-40B4-BE49-F238E27FC236}">
                  <a16:creationId xmlns:a16="http://schemas.microsoft.com/office/drawing/2014/main" id="{E07B488F-2C92-499B-9AF8-D22AE849C6EA}"/>
                </a:ext>
              </a:extLst>
            </p:cNvPr>
            <p:cNvSpPr/>
            <p:nvPr/>
          </p:nvSpPr>
          <p:spPr>
            <a:xfrm>
              <a:off x="4478799" y="6378382"/>
              <a:ext cx="1284326" cy="22884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Tema o Medio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41" name="Conector recto de flecha 40">
              <a:extLst>
                <a:ext uri="{FF2B5EF4-FFF2-40B4-BE49-F238E27FC236}">
                  <a16:creationId xmlns:a16="http://schemas.microsoft.com/office/drawing/2014/main" id="{EE14997A-4C60-44F8-9618-EAAB1D2EE192}"/>
                </a:ext>
              </a:extLst>
            </p:cNvPr>
            <p:cNvCxnSpPr>
              <a:cxnSpLocks/>
              <a:stCxn id="39" idx="3"/>
              <a:endCxn id="40" idx="1"/>
            </p:cNvCxnSpPr>
            <p:nvPr/>
          </p:nvCxnSpPr>
          <p:spPr>
            <a:xfrm flipV="1">
              <a:off x="4010061" y="6492802"/>
              <a:ext cx="468738" cy="2283"/>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42" name="Conector recto de flecha 41">
              <a:extLst>
                <a:ext uri="{FF2B5EF4-FFF2-40B4-BE49-F238E27FC236}">
                  <a16:creationId xmlns:a16="http://schemas.microsoft.com/office/drawing/2014/main" id="{B5FA64E0-0BA4-4894-A00B-C369F07B5EDC}"/>
                </a:ext>
              </a:extLst>
            </p:cNvPr>
            <p:cNvCxnSpPr>
              <a:cxnSpLocks/>
              <a:stCxn id="40" idx="3"/>
              <a:endCxn id="30" idx="1"/>
            </p:cNvCxnSpPr>
            <p:nvPr/>
          </p:nvCxnSpPr>
          <p:spPr>
            <a:xfrm flipV="1">
              <a:off x="5763125" y="6489834"/>
              <a:ext cx="434333" cy="2968"/>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43" name="Conector recto de flecha 42">
              <a:extLst>
                <a:ext uri="{FF2B5EF4-FFF2-40B4-BE49-F238E27FC236}">
                  <a16:creationId xmlns:a16="http://schemas.microsoft.com/office/drawing/2014/main" id="{2253AB63-AC89-4485-BE67-2E85477D63B2}"/>
                </a:ext>
              </a:extLst>
            </p:cNvPr>
            <p:cNvCxnSpPr>
              <a:cxnSpLocks/>
              <a:stCxn id="30" idx="3"/>
              <a:endCxn id="36" idx="1"/>
            </p:cNvCxnSpPr>
            <p:nvPr/>
          </p:nvCxnSpPr>
          <p:spPr>
            <a:xfrm flipV="1">
              <a:off x="7495894" y="6487678"/>
              <a:ext cx="497128" cy="2156"/>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grpSp>
      <p:sp>
        <p:nvSpPr>
          <p:cNvPr id="44" name="1 Título">
            <a:extLst>
              <a:ext uri="{FF2B5EF4-FFF2-40B4-BE49-F238E27FC236}">
                <a16:creationId xmlns:a16="http://schemas.microsoft.com/office/drawing/2014/main" id="{EFD9DFDB-DD99-4FB0-B515-1EAEB7E86C1A}"/>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4341946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4374310" y="1196752"/>
            <a:ext cx="3233858" cy="646331"/>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Información vectorial en el Tema Contingencias</a:t>
            </a:r>
            <a:endParaRPr lang="es-CO" sz="1500" dirty="0">
              <a:latin typeface="Segoe UI Light" panose="020B0502040204020203" pitchFamily="34" charset="0"/>
              <a:cs typeface="Segoe UI Light" panose="020B0502040204020203" pitchFamily="34" charset="0"/>
            </a:endParaRPr>
          </a:p>
        </p:txBody>
      </p:sp>
      <p:sp>
        <p:nvSpPr>
          <p:cNvPr id="7" name="6 Rectángulo redondeado"/>
          <p:cNvSpPr/>
          <p:nvPr/>
        </p:nvSpPr>
        <p:spPr>
          <a:xfrm>
            <a:off x="4487333" y="3014892"/>
            <a:ext cx="3009337" cy="648072"/>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600" dirty="0">
                <a:solidFill>
                  <a:schemeClr val="tx1"/>
                </a:solidFill>
                <a:latin typeface="Segoe UI Light" panose="020B0502040204020203" pitchFamily="34" charset="0"/>
                <a:cs typeface="Segoe UI Light" panose="020B0502040204020203" pitchFamily="34" charset="0"/>
              </a:rPr>
              <a:t>Contingencias</a:t>
            </a:r>
            <a:endParaRPr lang="es-ES" sz="1600" dirty="0">
              <a:solidFill>
                <a:schemeClr val="tx1"/>
              </a:solidFill>
              <a:latin typeface="Segoe UI Light" panose="020B0502040204020203" pitchFamily="34" charset="0"/>
              <a:cs typeface="Segoe UI Light" panose="020B0502040204020203" pitchFamily="34" charset="0"/>
            </a:endParaRPr>
          </a:p>
        </p:txBody>
      </p:sp>
      <p:sp>
        <p:nvSpPr>
          <p:cNvPr id="69" name="68 Rectángulo redondeado"/>
          <p:cNvSpPr/>
          <p:nvPr/>
        </p:nvSpPr>
        <p:spPr>
          <a:xfrm>
            <a:off x="4931521" y="3819249"/>
            <a:ext cx="2119436" cy="57122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lIns="36000" tIns="36000" rIns="36000" bIns="36000" rtlCol="0" anchor="ctr"/>
          <a:lstStyle/>
          <a:p>
            <a:pPr algn="ctr"/>
            <a:r>
              <a:rPr lang="es-CO" sz="1200" dirty="0">
                <a:latin typeface="Segoe UI Light" panose="020B0502040204020203" pitchFamily="34" charset="0"/>
                <a:cs typeface="Segoe UI Light" panose="020B0502040204020203" pitchFamily="34" charset="0"/>
              </a:rPr>
              <a:t>T_36_Contingencias</a:t>
            </a:r>
          </a:p>
        </p:txBody>
      </p:sp>
      <p:cxnSp>
        <p:nvCxnSpPr>
          <p:cNvPr id="71" name="70 Conector recto"/>
          <p:cNvCxnSpPr>
            <a:cxnSpLocks/>
            <a:stCxn id="69" idx="0"/>
            <a:endCxn id="7" idx="2"/>
          </p:cNvCxnSpPr>
          <p:nvPr/>
        </p:nvCxnSpPr>
        <p:spPr>
          <a:xfrm flipV="1">
            <a:off x="5991239" y="3662965"/>
            <a:ext cx="762" cy="15628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56" name="6 Rectángulo redondeado"/>
          <p:cNvSpPr/>
          <p:nvPr/>
        </p:nvSpPr>
        <p:spPr>
          <a:xfrm>
            <a:off x="4487333" y="2204864"/>
            <a:ext cx="3009337" cy="648072"/>
          </a:xfrm>
          <a:prstGeom prst="roundRect">
            <a:avLst/>
          </a:prstGeom>
          <a:solidFill>
            <a:schemeClr val="tx1">
              <a:lumMod val="65000"/>
              <a:lumOff val="35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dirty="0" err="1">
                <a:solidFill>
                  <a:schemeClr val="bg1">
                    <a:lumMod val="95000"/>
                  </a:schemeClr>
                </a:solidFill>
                <a:latin typeface="Segoe UI Light" panose="020B0502040204020203" pitchFamily="34" charset="0"/>
                <a:cs typeface="Segoe UI Light" panose="020B0502040204020203" pitchFamily="34" charset="0"/>
              </a:rPr>
              <a:t>Geodatabase</a:t>
            </a:r>
            <a:r>
              <a:rPr lang="es-ES" dirty="0">
                <a:solidFill>
                  <a:schemeClr val="bg1">
                    <a:lumMod val="95000"/>
                  </a:schemeClr>
                </a:solidFill>
                <a:latin typeface="Segoe UI Light" panose="020B0502040204020203" pitchFamily="34" charset="0"/>
                <a:cs typeface="Segoe UI Light" panose="020B0502040204020203" pitchFamily="34" charset="0"/>
              </a:rPr>
              <a:t>:</a:t>
            </a:r>
          </a:p>
          <a:p>
            <a:pPr algn="ctr"/>
            <a:r>
              <a:rPr lang="es-ES" dirty="0">
                <a:solidFill>
                  <a:schemeClr val="bg1">
                    <a:lumMod val="95000"/>
                  </a:schemeClr>
                </a:solidFill>
                <a:latin typeface="Segoe UI Light" panose="020B0502040204020203" pitchFamily="34" charset="0"/>
                <a:cs typeface="Segoe UI Light" panose="020B0502040204020203" pitchFamily="34" charset="0"/>
              </a:rPr>
              <a:t>BD_ANLA_3116.gdb</a:t>
            </a:r>
          </a:p>
        </p:txBody>
      </p:sp>
      <p:cxnSp>
        <p:nvCxnSpPr>
          <p:cNvPr id="57" name="24 Conector recto"/>
          <p:cNvCxnSpPr>
            <a:cxnSpLocks/>
            <a:stCxn id="7" idx="0"/>
            <a:endCxn id="56" idx="2"/>
          </p:cNvCxnSpPr>
          <p:nvPr/>
        </p:nvCxnSpPr>
        <p:spPr>
          <a:xfrm flipV="1">
            <a:off x="5992001" y="2852936"/>
            <a:ext cx="0" cy="161956"/>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75" name="25 CuadroTexto"/>
          <p:cNvSpPr txBox="1"/>
          <p:nvPr/>
        </p:nvSpPr>
        <p:spPr>
          <a:xfrm>
            <a:off x="4967073" y="4478510"/>
            <a:ext cx="2083884" cy="1110731"/>
          </a:xfrm>
          <a:prstGeom prst="rect">
            <a:avLst/>
          </a:prstGeom>
          <a:noFill/>
        </p:spPr>
        <p:txBody>
          <a:bodyPr wrap="square" lIns="36000" tIns="36000" rIns="36000" bIns="36000" rtlCol="0">
            <a:noAutofit/>
          </a:bodyPr>
          <a:lstStyle/>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DerrameEscapeGasPT</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DerrameLN</a:t>
            </a:r>
            <a:endParaRPr lang="es-CO" sz="1100" dirty="0">
              <a:latin typeface="Segoe UI Light" panose="020B0502040204020203" pitchFamily="34" charset="0"/>
              <a:cs typeface="Segoe UI Light" panose="020B0502040204020203" pitchFamily="34" charset="0"/>
            </a:endParaRPr>
          </a:p>
          <a:p>
            <a:pPr marL="171450" indent="-171450">
              <a:buFont typeface="Arial" pitchFamily="34" charset="0"/>
              <a:buChar char="•"/>
            </a:pPr>
            <a:r>
              <a:rPr lang="es-CO" sz="1100" dirty="0" err="1">
                <a:latin typeface="Segoe UI Light" panose="020B0502040204020203" pitchFamily="34" charset="0"/>
                <a:cs typeface="Segoe UI Light" panose="020B0502040204020203" pitchFamily="34" charset="0"/>
              </a:rPr>
              <a:t>DerrameDisperGasPG</a:t>
            </a:r>
            <a:endParaRPr lang="es-CO" sz="1100" dirty="0">
              <a:latin typeface="Segoe UI Light" panose="020B0502040204020203" pitchFamily="34" charset="0"/>
              <a:cs typeface="Segoe UI Light" panose="020B0502040204020203" pitchFamily="34" charset="0"/>
            </a:endParaRPr>
          </a:p>
        </p:txBody>
      </p:sp>
      <p:pic>
        <p:nvPicPr>
          <p:cNvPr id="28" name="Imagen 27">
            <a:extLst>
              <a:ext uri="{FF2B5EF4-FFF2-40B4-BE49-F238E27FC236}">
                <a16:creationId xmlns:a16="http://schemas.microsoft.com/office/drawing/2014/main" id="{821EE378-78D1-4555-BBE6-AB0EE1FF5D1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grpSp>
        <p:nvGrpSpPr>
          <p:cNvPr id="29" name="Grupo 28">
            <a:extLst>
              <a:ext uri="{FF2B5EF4-FFF2-40B4-BE49-F238E27FC236}">
                <a16:creationId xmlns:a16="http://schemas.microsoft.com/office/drawing/2014/main" id="{D570E4EC-95F4-4B0F-8867-3CAFD658B061}"/>
              </a:ext>
            </a:extLst>
          </p:cNvPr>
          <p:cNvGrpSpPr/>
          <p:nvPr/>
        </p:nvGrpSpPr>
        <p:grpSpPr>
          <a:xfrm>
            <a:off x="2489099" y="6534348"/>
            <a:ext cx="6854028" cy="261610"/>
            <a:chOff x="2711625" y="6356873"/>
            <a:chExt cx="6854028" cy="261610"/>
          </a:xfrm>
        </p:grpSpPr>
        <p:sp>
          <p:nvSpPr>
            <p:cNvPr id="30" name="33 Rectángulo redondeado">
              <a:extLst>
                <a:ext uri="{FF2B5EF4-FFF2-40B4-BE49-F238E27FC236}">
                  <a16:creationId xmlns:a16="http://schemas.microsoft.com/office/drawing/2014/main" id="{448F181F-B044-4EBF-A8C3-455C205F470F}"/>
                </a:ext>
              </a:extLst>
            </p:cNvPr>
            <p:cNvSpPr/>
            <p:nvPr/>
          </p:nvSpPr>
          <p:spPr>
            <a:xfrm>
              <a:off x="6197458" y="6378382"/>
              <a:ext cx="1298436" cy="222904"/>
            </a:xfrm>
            <a:prstGeom prst="roundRect">
              <a:avLst/>
            </a:prstGeom>
            <a:solidFill>
              <a:schemeClr val="bg1">
                <a:lumMod val="85000"/>
              </a:schemeClr>
            </a:solidFill>
            <a:ln>
              <a:noFill/>
            </a:ln>
            <a:effectLst/>
          </p:spPr>
          <p:style>
            <a:lnRef idx="1">
              <a:schemeClr val="accent2"/>
            </a:lnRef>
            <a:fillRef idx="2">
              <a:schemeClr val="accent2"/>
            </a:fillRef>
            <a:effectRef idx="1">
              <a:schemeClr val="accent2"/>
            </a:effectRef>
            <a:fontRef idx="minor">
              <a:schemeClr val="dk1"/>
            </a:fontRef>
          </p:style>
          <p:txBody>
            <a:bodyPr rtlCol="0" anchor="ctr"/>
            <a:lstStyle/>
            <a:p>
              <a:pPr algn="ctr"/>
              <a:r>
                <a:rPr lang="es-ES" sz="1100" dirty="0" err="1">
                  <a:solidFill>
                    <a:schemeClr val="tx1"/>
                  </a:solidFill>
                  <a:latin typeface="Segoe UI Light" panose="020B0502040204020203" pitchFamily="34" charset="0"/>
                  <a:cs typeface="Segoe UI Light" panose="020B0502040204020203" pitchFamily="34" charset="0"/>
                </a:rPr>
                <a:t>Dataset</a:t>
              </a:r>
              <a:endParaRPr lang="es-CO" sz="1100" dirty="0">
                <a:solidFill>
                  <a:schemeClr val="tx1"/>
                </a:solidFill>
                <a:latin typeface="Segoe UI Light" panose="020B0502040204020203" pitchFamily="34" charset="0"/>
                <a:cs typeface="Segoe UI Light" panose="020B0502040204020203" pitchFamily="34" charset="0"/>
              </a:endParaRPr>
            </a:p>
          </p:txBody>
        </p:sp>
        <p:sp>
          <p:nvSpPr>
            <p:cNvPr id="31" name="39 CuadroTexto">
              <a:extLst>
                <a:ext uri="{FF2B5EF4-FFF2-40B4-BE49-F238E27FC236}">
                  <a16:creationId xmlns:a16="http://schemas.microsoft.com/office/drawing/2014/main" id="{A05BB52B-D9CD-4AE8-9346-0360EE206331}"/>
                </a:ext>
              </a:extLst>
            </p:cNvPr>
            <p:cNvSpPr txBox="1"/>
            <p:nvPr/>
          </p:nvSpPr>
          <p:spPr>
            <a:xfrm>
              <a:off x="7993022" y="6356873"/>
              <a:ext cx="1572631" cy="261610"/>
            </a:xfrm>
            <a:prstGeom prst="rect">
              <a:avLst/>
            </a:prstGeom>
            <a:noFill/>
          </p:spPr>
          <p:txBody>
            <a:bodyPr wrap="square" rtlCol="0">
              <a:spAutoFit/>
            </a:bodyPr>
            <a:lstStyle/>
            <a:p>
              <a:pPr marL="171450" indent="-171450">
                <a:buFont typeface="Arial" pitchFamily="34" charset="0"/>
                <a:buChar char="•"/>
              </a:pPr>
              <a:r>
                <a:rPr lang="es-ES" sz="1100" dirty="0">
                  <a:latin typeface="Segoe UI Light" panose="020B0502040204020203" pitchFamily="34" charset="0"/>
                  <a:cs typeface="Segoe UI Light" panose="020B0502040204020203" pitchFamily="34" charset="0"/>
                </a:rPr>
                <a:t>Clase de Entidad</a:t>
              </a:r>
            </a:p>
          </p:txBody>
        </p:sp>
        <p:sp>
          <p:nvSpPr>
            <p:cNvPr id="32" name="34 Rectángulo redondeado">
              <a:extLst>
                <a:ext uri="{FF2B5EF4-FFF2-40B4-BE49-F238E27FC236}">
                  <a16:creationId xmlns:a16="http://schemas.microsoft.com/office/drawing/2014/main" id="{D9D0E5CB-8735-4903-9984-F526E6F2EBFB}"/>
                </a:ext>
              </a:extLst>
            </p:cNvPr>
            <p:cNvSpPr/>
            <p:nvPr/>
          </p:nvSpPr>
          <p:spPr>
            <a:xfrm>
              <a:off x="2711625" y="6380665"/>
              <a:ext cx="1298436" cy="228840"/>
            </a:xfrm>
            <a:prstGeom prst="roundRect">
              <a:avLst/>
            </a:prstGeom>
            <a:solidFill>
              <a:schemeClr val="tx1">
                <a:lumMod val="65000"/>
                <a:lumOff val="35000"/>
              </a:schemeClr>
            </a:solid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ES" sz="1100" dirty="0" err="1">
                  <a:solidFill>
                    <a:schemeClr val="bg1"/>
                  </a:solidFill>
                  <a:latin typeface="Segoe UI Light" panose="020B0502040204020203" pitchFamily="34" charset="0"/>
                  <a:cs typeface="Segoe UI Light" panose="020B0502040204020203" pitchFamily="34" charset="0"/>
                </a:rPr>
                <a:t>Geodatabase</a:t>
              </a:r>
              <a:endParaRPr lang="es-ES" sz="1100" dirty="0">
                <a:solidFill>
                  <a:schemeClr val="bg1"/>
                </a:solidFill>
                <a:latin typeface="Segoe UI Light" panose="020B0502040204020203" pitchFamily="34" charset="0"/>
                <a:cs typeface="Segoe UI Light" panose="020B0502040204020203" pitchFamily="34" charset="0"/>
              </a:endParaRPr>
            </a:p>
          </p:txBody>
        </p:sp>
        <p:sp>
          <p:nvSpPr>
            <p:cNvPr id="33" name="6 Rectángulo redondeado">
              <a:extLst>
                <a:ext uri="{FF2B5EF4-FFF2-40B4-BE49-F238E27FC236}">
                  <a16:creationId xmlns:a16="http://schemas.microsoft.com/office/drawing/2014/main" id="{92164AE1-B353-41D4-9676-67A4C3741820}"/>
                </a:ext>
              </a:extLst>
            </p:cNvPr>
            <p:cNvSpPr/>
            <p:nvPr/>
          </p:nvSpPr>
          <p:spPr>
            <a:xfrm>
              <a:off x="4478799" y="6378382"/>
              <a:ext cx="1284326" cy="228840"/>
            </a:xfrm>
            <a:prstGeom prst="roundRect">
              <a:avLst/>
            </a:prstGeom>
            <a:solidFill>
              <a:schemeClr val="accent5">
                <a:lumMod val="20000"/>
                <a:lumOff val="80000"/>
              </a:schemeClr>
            </a:solidFill>
            <a:ln>
              <a:noFill/>
              <a:prstDash val="dash"/>
            </a:ln>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s-CO" sz="1100" dirty="0">
                  <a:solidFill>
                    <a:schemeClr val="tx1"/>
                  </a:solidFill>
                  <a:latin typeface="Segoe UI Light" panose="020B0502040204020203" pitchFamily="34" charset="0"/>
                  <a:cs typeface="Segoe UI Light" panose="020B0502040204020203" pitchFamily="34" charset="0"/>
                </a:rPr>
                <a:t>Tema o Medio</a:t>
              </a:r>
              <a:endParaRPr lang="es-ES" sz="1100" dirty="0">
                <a:solidFill>
                  <a:schemeClr val="tx1"/>
                </a:solidFill>
                <a:latin typeface="Segoe UI Light" panose="020B0502040204020203" pitchFamily="34" charset="0"/>
                <a:cs typeface="Segoe UI Light" panose="020B0502040204020203" pitchFamily="34" charset="0"/>
              </a:endParaRPr>
            </a:p>
          </p:txBody>
        </p:sp>
        <p:cxnSp>
          <p:nvCxnSpPr>
            <p:cNvPr id="34" name="Conector recto de flecha 33">
              <a:extLst>
                <a:ext uri="{FF2B5EF4-FFF2-40B4-BE49-F238E27FC236}">
                  <a16:creationId xmlns:a16="http://schemas.microsoft.com/office/drawing/2014/main" id="{E81B773D-0FEC-4746-855F-9C5AC0119148}"/>
                </a:ext>
              </a:extLst>
            </p:cNvPr>
            <p:cNvCxnSpPr>
              <a:cxnSpLocks/>
              <a:stCxn id="32" idx="3"/>
              <a:endCxn id="33" idx="1"/>
            </p:cNvCxnSpPr>
            <p:nvPr/>
          </p:nvCxnSpPr>
          <p:spPr>
            <a:xfrm flipV="1">
              <a:off x="4010061" y="6492802"/>
              <a:ext cx="468738" cy="2283"/>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35" name="Conector recto de flecha 34">
              <a:extLst>
                <a:ext uri="{FF2B5EF4-FFF2-40B4-BE49-F238E27FC236}">
                  <a16:creationId xmlns:a16="http://schemas.microsoft.com/office/drawing/2014/main" id="{B3049966-AF48-4D8E-BF41-F39E01823779}"/>
                </a:ext>
              </a:extLst>
            </p:cNvPr>
            <p:cNvCxnSpPr>
              <a:cxnSpLocks/>
              <a:stCxn id="33" idx="3"/>
              <a:endCxn id="30" idx="1"/>
            </p:cNvCxnSpPr>
            <p:nvPr/>
          </p:nvCxnSpPr>
          <p:spPr>
            <a:xfrm flipV="1">
              <a:off x="5763125" y="6489834"/>
              <a:ext cx="434333" cy="2968"/>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cxnSp>
          <p:nvCxnSpPr>
            <p:cNvPr id="36" name="Conector recto de flecha 35">
              <a:extLst>
                <a:ext uri="{FF2B5EF4-FFF2-40B4-BE49-F238E27FC236}">
                  <a16:creationId xmlns:a16="http://schemas.microsoft.com/office/drawing/2014/main" id="{E2701260-07D0-43A4-B9CB-CAF771119C11}"/>
                </a:ext>
              </a:extLst>
            </p:cNvPr>
            <p:cNvCxnSpPr>
              <a:cxnSpLocks/>
              <a:stCxn id="30" idx="3"/>
              <a:endCxn id="31" idx="1"/>
            </p:cNvCxnSpPr>
            <p:nvPr/>
          </p:nvCxnSpPr>
          <p:spPr>
            <a:xfrm flipV="1">
              <a:off x="7495894" y="6487678"/>
              <a:ext cx="497128" cy="2156"/>
            </a:xfrm>
            <a:prstGeom prst="straightConnector1">
              <a:avLst/>
            </a:prstGeom>
            <a:ln>
              <a:solidFill>
                <a:schemeClr val="tx1">
                  <a:lumMod val="65000"/>
                  <a:lumOff val="35000"/>
                </a:schemeClr>
              </a:solidFill>
              <a:tailEnd type="triangle" w="sm" len="lg"/>
            </a:ln>
          </p:spPr>
          <p:style>
            <a:lnRef idx="1">
              <a:schemeClr val="accent1"/>
            </a:lnRef>
            <a:fillRef idx="0">
              <a:schemeClr val="accent1"/>
            </a:fillRef>
            <a:effectRef idx="0">
              <a:schemeClr val="accent1"/>
            </a:effectRef>
            <a:fontRef idx="minor">
              <a:schemeClr val="tx1"/>
            </a:fontRef>
          </p:style>
        </p:cxnSp>
      </p:grpSp>
      <p:sp>
        <p:nvSpPr>
          <p:cNvPr id="37" name="1 Título">
            <a:extLst>
              <a:ext uri="{FF2B5EF4-FFF2-40B4-BE49-F238E27FC236}">
                <a16:creationId xmlns:a16="http://schemas.microsoft.com/office/drawing/2014/main" id="{0ED7F95C-D42C-40FE-94D4-2384DC9896FE}"/>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21220329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426150"/>
            <a:ext cx="12192000" cy="338554"/>
          </a:xfrm>
          <a:prstGeom prst="rect">
            <a:avLst/>
          </a:prstGeom>
          <a:noFill/>
        </p:spPr>
        <p:txBody>
          <a:bodyPr wrap="square" rtlCol="0">
            <a:spAutoFit/>
          </a:bodyPr>
          <a:lstStyle/>
          <a:p>
            <a:pPr algn="ctr"/>
            <a:r>
              <a:rPr lang="es-CO" sz="1600" dirty="0">
                <a:latin typeface="Segoe UI Light" panose="020B0502040204020203" pitchFamily="34" charset="0"/>
                <a:cs typeface="Segoe UI Light" panose="020B0502040204020203" pitchFamily="34" charset="0"/>
              </a:rPr>
              <a:t>Tablas complementarias (no geográficas) – Parte 1</a:t>
            </a:r>
          </a:p>
        </p:txBody>
      </p:sp>
      <p:graphicFrame>
        <p:nvGraphicFramePr>
          <p:cNvPr id="5" name="Table 4"/>
          <p:cNvGraphicFramePr>
            <a:graphicFrameLocks noGrp="1"/>
          </p:cNvGraphicFramePr>
          <p:nvPr>
            <p:extLst>
              <p:ext uri="{D42A27DB-BD31-4B8C-83A1-F6EECF244321}">
                <p14:modId xmlns:p14="http://schemas.microsoft.com/office/powerpoint/2010/main" val="2047469335"/>
              </p:ext>
            </p:extLst>
          </p:nvPr>
        </p:nvGraphicFramePr>
        <p:xfrm>
          <a:off x="1343472" y="860570"/>
          <a:ext cx="9217025" cy="5713158"/>
        </p:xfrm>
        <a:graphic>
          <a:graphicData uri="http://schemas.openxmlformats.org/drawingml/2006/table">
            <a:tbl>
              <a:tblPr/>
              <a:tblGrid>
                <a:gridCol w="2240957">
                  <a:extLst>
                    <a:ext uri="{9D8B030D-6E8A-4147-A177-3AD203B41FA5}">
                      <a16:colId xmlns:a16="http://schemas.microsoft.com/office/drawing/2014/main" val="3556318803"/>
                    </a:ext>
                  </a:extLst>
                </a:gridCol>
                <a:gridCol w="216024">
                  <a:extLst>
                    <a:ext uri="{9D8B030D-6E8A-4147-A177-3AD203B41FA5}">
                      <a16:colId xmlns:a16="http://schemas.microsoft.com/office/drawing/2014/main" val="530849741"/>
                    </a:ext>
                  </a:extLst>
                </a:gridCol>
                <a:gridCol w="6760044">
                  <a:extLst>
                    <a:ext uri="{9D8B030D-6E8A-4147-A177-3AD203B41FA5}">
                      <a16:colId xmlns:a16="http://schemas.microsoft.com/office/drawing/2014/main" val="4075068305"/>
                    </a:ext>
                  </a:extLst>
                </a:gridCol>
              </a:tblGrid>
              <a:tr h="137150">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Suelos</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algn="r"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a:solidFill>
                            <a:schemeClr val="tx1"/>
                          </a:solidFill>
                          <a:effectLst/>
                          <a:latin typeface="Segoe UI Light" panose="020B0502040204020203" pitchFamily="34" charset="0"/>
                          <a:cs typeface="Segoe UI Light" panose="020B0502040204020203" pitchFamily="34" charset="0"/>
                        </a:rPr>
                        <a:t>Propiedades Químicas de los Suelos</a:t>
                      </a:r>
                    </a:p>
                  </a:txBody>
                  <a:tcPr marL="5486" marR="5486" marT="5486" marB="0" anchor="ctr">
                    <a:lnL>
                      <a:noFill/>
                    </a:lnL>
                    <a:lnR>
                      <a:noFill/>
                    </a:lnR>
                    <a:lnT>
                      <a:noFill/>
                    </a:lnT>
                    <a:lnB>
                      <a:noFill/>
                    </a:lnB>
                    <a:noFill/>
                  </a:tcPr>
                </a:tc>
                <a:extLst>
                  <a:ext uri="{0D108BD9-81ED-4DB2-BD59-A6C34878D82A}">
                    <a16:rowId xmlns:a16="http://schemas.microsoft.com/office/drawing/2014/main" val="640581908"/>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Propiedades Físicas de los Suelos</a:t>
                      </a:r>
                    </a:p>
                  </a:txBody>
                  <a:tcPr marL="5486" marR="5486" marT="5486" marB="0" anchor="ctr">
                    <a:lnL>
                      <a:noFill/>
                    </a:lnL>
                    <a:lnR>
                      <a:noFill/>
                    </a:lnR>
                    <a:lnT>
                      <a:noFill/>
                    </a:lnT>
                    <a:lnB>
                      <a:noFill/>
                    </a:lnB>
                    <a:noFill/>
                  </a:tcPr>
                </a:tc>
                <a:extLst>
                  <a:ext uri="{0D108BD9-81ED-4DB2-BD59-A6C34878D82A}">
                    <a16:rowId xmlns:a16="http://schemas.microsoft.com/office/drawing/2014/main" val="4035752947"/>
                  </a:ext>
                </a:extLst>
              </a:tr>
              <a:tr h="137150">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Hidrologia</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algn="r"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a:solidFill>
                            <a:schemeClr val="tx1"/>
                          </a:solidFill>
                          <a:effectLst/>
                          <a:latin typeface="Segoe UI Light" panose="020B0502040204020203" pitchFamily="34" charset="0"/>
                          <a:cs typeface="Segoe UI Light" panose="020B0502040204020203" pitchFamily="34" charset="0"/>
                        </a:rPr>
                        <a:t>Muestreo Fisicoquímico Fuentes Superficiales</a:t>
                      </a:r>
                    </a:p>
                  </a:txBody>
                  <a:tcPr marL="5486" marR="5486" marT="5486" marB="0" anchor="ctr">
                    <a:lnL>
                      <a:noFill/>
                    </a:lnL>
                    <a:lnR>
                      <a:noFill/>
                    </a:lnR>
                    <a:lnT>
                      <a:noFill/>
                    </a:lnT>
                    <a:lnB>
                      <a:noFill/>
                    </a:lnB>
                    <a:noFill/>
                  </a:tcPr>
                </a:tc>
                <a:extLst>
                  <a:ext uri="{0D108BD9-81ED-4DB2-BD59-A6C34878D82A}">
                    <a16:rowId xmlns:a16="http://schemas.microsoft.com/office/drawing/2014/main" val="519089687"/>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Parámetros Muestreo Fisicoquímico Fuentes Superficiales</a:t>
                      </a:r>
                    </a:p>
                  </a:txBody>
                  <a:tcPr marL="5486" marR="5486" marT="5486" marB="0" anchor="ctr">
                    <a:lnL>
                      <a:noFill/>
                    </a:lnL>
                    <a:lnR>
                      <a:noFill/>
                    </a:lnR>
                    <a:lnT>
                      <a:noFill/>
                    </a:lnT>
                    <a:lnB>
                      <a:noFill/>
                    </a:lnB>
                    <a:noFill/>
                  </a:tcPr>
                </a:tc>
                <a:extLst>
                  <a:ext uri="{0D108BD9-81ED-4DB2-BD59-A6C34878D82A}">
                    <a16:rowId xmlns:a16="http://schemas.microsoft.com/office/drawing/2014/main" val="86353220"/>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Muestreo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Hidrobiológico</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extLst>
                  <a:ext uri="{0D108BD9-81ED-4DB2-BD59-A6C34878D82A}">
                    <a16:rowId xmlns:a16="http://schemas.microsoft.com/office/drawing/2014/main" val="3074516007"/>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Muestreo de Caracterización de Sedimento</a:t>
                      </a:r>
                    </a:p>
                  </a:txBody>
                  <a:tcPr marL="5486" marR="5486" marT="5486" marB="0" anchor="ctr">
                    <a:lnL>
                      <a:noFill/>
                    </a:lnL>
                    <a:lnR>
                      <a:noFill/>
                    </a:lnR>
                    <a:lnT>
                      <a:noFill/>
                    </a:lnT>
                    <a:lnB>
                      <a:noFill/>
                    </a:lnB>
                    <a:noFill/>
                  </a:tcPr>
                </a:tc>
                <a:extLst>
                  <a:ext uri="{0D108BD9-81ED-4DB2-BD59-A6C34878D82A}">
                    <a16:rowId xmlns:a16="http://schemas.microsoft.com/office/drawing/2014/main" val="425412741"/>
                  </a:ext>
                </a:extLst>
              </a:tr>
              <a:tr h="137150">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Hidrogeologia</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Muestreo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Fisicoquímico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Fuentes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Subterráneas</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extLst>
                  <a:ext uri="{0D108BD9-81ED-4DB2-BD59-A6C34878D82A}">
                    <a16:rowId xmlns:a16="http://schemas.microsoft.com/office/drawing/2014/main" val="128858814"/>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Parámetros Muestreo Fisicoquímico Fuentes Subterráneas</a:t>
                      </a:r>
                    </a:p>
                  </a:txBody>
                  <a:tcPr marL="5486" marR="5486" marT="5486" marB="0" anchor="ctr">
                    <a:lnL>
                      <a:noFill/>
                    </a:lnL>
                    <a:lnR>
                      <a:noFill/>
                    </a:lnR>
                    <a:lnT>
                      <a:noFill/>
                    </a:lnT>
                    <a:lnB>
                      <a:noFill/>
                    </a:lnB>
                    <a:noFill/>
                  </a:tcPr>
                </a:tc>
                <a:extLst>
                  <a:ext uri="{0D108BD9-81ED-4DB2-BD59-A6C34878D82A}">
                    <a16:rowId xmlns:a16="http://schemas.microsoft.com/office/drawing/2014/main" val="1925049369"/>
                  </a:ext>
                </a:extLst>
              </a:tr>
              <a:tr h="137150">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Atmosfera</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algn="r"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Contaminantes Fuentes Fijas de Emisión</a:t>
                      </a:r>
                    </a:p>
                  </a:txBody>
                  <a:tcPr marL="5486" marR="5486" marT="5486" marB="0" anchor="ctr">
                    <a:lnL>
                      <a:noFill/>
                    </a:lnL>
                    <a:lnR>
                      <a:noFill/>
                    </a:lnR>
                    <a:lnT>
                      <a:noFill/>
                    </a:lnT>
                    <a:lnB>
                      <a:noFill/>
                    </a:lnB>
                    <a:noFill/>
                  </a:tcPr>
                </a:tc>
                <a:extLst>
                  <a:ext uri="{0D108BD9-81ED-4DB2-BD59-A6C34878D82A}">
                    <a16:rowId xmlns:a16="http://schemas.microsoft.com/office/drawing/2014/main" val="4072045707"/>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Contaminantes</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Fuentes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Dispersas</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Emisión</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extLst>
                  <a:ext uri="{0D108BD9-81ED-4DB2-BD59-A6C34878D82A}">
                    <a16:rowId xmlns:a16="http://schemas.microsoft.com/office/drawing/2014/main" val="1479679977"/>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Fuentes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Móviles</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de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Emisión</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extLst>
                  <a:ext uri="{0D108BD9-81ED-4DB2-BD59-A6C34878D82A}">
                    <a16:rowId xmlns:a16="http://schemas.microsoft.com/office/drawing/2014/main" val="3400095739"/>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Monitoreo de Calidad del Aire</a:t>
                      </a:r>
                    </a:p>
                  </a:txBody>
                  <a:tcPr marL="5486" marR="5486" marT="5486" marB="0" anchor="ctr">
                    <a:lnL>
                      <a:noFill/>
                    </a:lnL>
                    <a:lnR>
                      <a:noFill/>
                    </a:lnR>
                    <a:lnT>
                      <a:noFill/>
                    </a:lnT>
                    <a:lnB>
                      <a:noFill/>
                    </a:lnB>
                    <a:noFill/>
                  </a:tcPr>
                </a:tc>
                <a:extLst>
                  <a:ext uri="{0D108BD9-81ED-4DB2-BD59-A6C34878D82A}">
                    <a16:rowId xmlns:a16="http://schemas.microsoft.com/office/drawing/2014/main" val="2240767462"/>
                  </a:ext>
                </a:extLst>
              </a:tr>
              <a:tr h="137150">
                <a:tc>
                  <a:txBody>
                    <a:bodyPr/>
                    <a:lstStyle/>
                    <a:p>
                      <a:pPr algn="ct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Monitoreo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de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Ruido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Ambiental</a:t>
                      </a:r>
                    </a:p>
                  </a:txBody>
                  <a:tcPr marL="5486" marR="5486" marT="5486" marB="0" anchor="ctr">
                    <a:lnL>
                      <a:noFill/>
                    </a:lnL>
                    <a:lnR>
                      <a:noFill/>
                    </a:lnR>
                    <a:lnT>
                      <a:noFill/>
                    </a:lnT>
                    <a:lnB>
                      <a:noFill/>
                    </a:lnB>
                    <a:noFill/>
                  </a:tcPr>
                </a:tc>
                <a:extLst>
                  <a:ext uri="{0D108BD9-81ED-4DB2-BD59-A6C34878D82A}">
                    <a16:rowId xmlns:a16="http://schemas.microsoft.com/office/drawing/2014/main" val="1295903508"/>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Monitoreo de Ruido de Emisión</a:t>
                      </a:r>
                    </a:p>
                  </a:txBody>
                  <a:tcPr marL="5486" marR="5486" marT="5486" marB="0" anchor="ctr">
                    <a:lnL>
                      <a:noFill/>
                    </a:lnL>
                    <a:lnR>
                      <a:noFill/>
                    </a:lnR>
                    <a:lnT>
                      <a:noFill/>
                    </a:lnT>
                    <a:lnB>
                      <a:noFill/>
                    </a:lnB>
                    <a:noFill/>
                  </a:tcPr>
                </a:tc>
                <a:extLst>
                  <a:ext uri="{0D108BD9-81ED-4DB2-BD59-A6C34878D82A}">
                    <a16:rowId xmlns:a16="http://schemas.microsoft.com/office/drawing/2014/main" val="2902806377"/>
                  </a:ext>
                </a:extLst>
              </a:tr>
              <a:tr h="137150">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Clima</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Monitoreo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Estación</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Meteorológica</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extLst>
                  <a:ext uri="{0D108BD9-81ED-4DB2-BD59-A6C34878D82A}">
                    <a16:rowId xmlns:a16="http://schemas.microsoft.com/office/drawing/2014/main" val="1020587744"/>
                  </a:ext>
                </a:extLst>
              </a:tr>
              <a:tr h="137150">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Biotico_conti_coste</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individuos fustales del muestreo de flora</a:t>
                      </a:r>
                    </a:p>
                  </a:txBody>
                  <a:tcPr marL="5486" marR="5486" marT="5486" marB="0" anchor="ctr">
                    <a:lnL>
                      <a:noFill/>
                    </a:lnL>
                    <a:lnR>
                      <a:noFill/>
                    </a:lnR>
                    <a:lnT>
                      <a:noFill/>
                    </a:lnT>
                    <a:lnB>
                      <a:noFill/>
                    </a:lnB>
                    <a:noFill/>
                  </a:tcPr>
                </a:tc>
                <a:extLst>
                  <a:ext uri="{0D108BD9-81ED-4DB2-BD59-A6C34878D82A}">
                    <a16:rowId xmlns:a16="http://schemas.microsoft.com/office/drawing/2014/main" val="498733847"/>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especies de regeneración natural y otro tipo de vegetación del muestreo de flora</a:t>
                      </a:r>
                    </a:p>
                  </a:txBody>
                  <a:tcPr marL="5486" marR="5486" marT="5486" marB="0" anchor="ctr">
                    <a:lnL>
                      <a:noFill/>
                    </a:lnL>
                    <a:lnR>
                      <a:noFill/>
                    </a:lnR>
                    <a:lnT>
                      <a:noFill/>
                    </a:lnT>
                    <a:lnB>
                      <a:noFill/>
                    </a:lnB>
                    <a:noFill/>
                  </a:tcPr>
                </a:tc>
                <a:extLst>
                  <a:ext uri="{0D108BD9-81ED-4DB2-BD59-A6C34878D82A}">
                    <a16:rowId xmlns:a16="http://schemas.microsoft.com/office/drawing/2014/main" val="298398981"/>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Resultados de la información estimada para cada especie en categoría de fustal por cobertura o ecosistema</a:t>
                      </a:r>
                    </a:p>
                  </a:txBody>
                  <a:tcPr marL="5486" marR="5486" marT="5486" marB="0" anchor="ctr">
                    <a:lnL>
                      <a:noFill/>
                    </a:lnL>
                    <a:lnR>
                      <a:noFill/>
                    </a:lnR>
                    <a:lnT>
                      <a:noFill/>
                    </a:lnT>
                    <a:lnB>
                      <a:noFill/>
                    </a:lnB>
                    <a:noFill/>
                  </a:tcPr>
                </a:tc>
                <a:extLst>
                  <a:ext uri="{0D108BD9-81ED-4DB2-BD59-A6C34878D82A}">
                    <a16:rowId xmlns:a16="http://schemas.microsoft.com/office/drawing/2014/main" val="2296173090"/>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especies del muestreo de fauna</a:t>
                      </a:r>
                    </a:p>
                  </a:txBody>
                  <a:tcPr marL="5486" marR="5486" marT="5486" marB="0" anchor="ctr">
                    <a:lnL>
                      <a:noFill/>
                    </a:lnL>
                    <a:lnR>
                      <a:noFill/>
                    </a:lnR>
                    <a:lnT>
                      <a:noFill/>
                    </a:lnT>
                    <a:lnB>
                      <a:noFill/>
                    </a:lnB>
                    <a:noFill/>
                  </a:tcPr>
                </a:tc>
                <a:extLst>
                  <a:ext uri="{0D108BD9-81ED-4DB2-BD59-A6C34878D82A}">
                    <a16:rowId xmlns:a16="http://schemas.microsoft.com/office/drawing/2014/main" val="2193411559"/>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Resultados de la información para cada especie de fauna por  cobertura</a:t>
                      </a:r>
                    </a:p>
                  </a:txBody>
                  <a:tcPr marL="5486" marR="5486" marT="5486" marB="0" anchor="ctr">
                    <a:lnL>
                      <a:noFill/>
                    </a:lnL>
                    <a:lnR>
                      <a:noFill/>
                    </a:lnR>
                    <a:lnT>
                      <a:noFill/>
                    </a:lnT>
                    <a:lnB>
                      <a:noFill/>
                    </a:lnB>
                    <a:noFill/>
                  </a:tcPr>
                </a:tc>
                <a:extLst>
                  <a:ext uri="{0D108BD9-81ED-4DB2-BD59-A6C34878D82A}">
                    <a16:rowId xmlns:a16="http://schemas.microsoft.com/office/drawing/2014/main" val="613467952"/>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Marino</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Muestreo Oceanografía Superficial y Columna Agua</a:t>
                      </a:r>
                    </a:p>
                  </a:txBody>
                  <a:tcPr marL="5486" marR="5486" marT="5486" marB="0" anchor="ctr">
                    <a:lnL>
                      <a:noFill/>
                    </a:lnL>
                    <a:lnR>
                      <a:noFill/>
                    </a:lnR>
                    <a:lnT>
                      <a:noFill/>
                    </a:lnT>
                    <a:lnB>
                      <a:noFill/>
                    </a:lnB>
                    <a:noFill/>
                  </a:tcPr>
                </a:tc>
                <a:extLst>
                  <a:ext uri="{0D108BD9-81ED-4DB2-BD59-A6C34878D82A}">
                    <a16:rowId xmlns:a16="http://schemas.microsoft.com/office/drawing/2014/main" val="2360811585"/>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Muestreo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Fisicoquímico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Marino</a:t>
                      </a:r>
                    </a:p>
                  </a:txBody>
                  <a:tcPr marL="5486" marR="5486" marT="5486" marB="0" anchor="ctr">
                    <a:lnL>
                      <a:noFill/>
                    </a:lnL>
                    <a:lnR>
                      <a:noFill/>
                    </a:lnR>
                    <a:lnT>
                      <a:noFill/>
                    </a:lnT>
                    <a:lnB>
                      <a:noFill/>
                    </a:lnB>
                    <a:noFill/>
                  </a:tcPr>
                </a:tc>
                <a:extLst>
                  <a:ext uri="{0D108BD9-81ED-4DB2-BD59-A6C34878D82A}">
                    <a16:rowId xmlns:a16="http://schemas.microsoft.com/office/drawing/2014/main" val="1976584242"/>
                  </a:ext>
                </a:extLst>
              </a:tr>
              <a:tr h="137150">
                <a:tc>
                  <a:txBody>
                    <a:bodyPr/>
                    <a:lstStyle/>
                    <a:p>
                      <a:pPr algn="r" fontAlgn="ctr"/>
                      <a:r>
                        <a:rPr lang="en-US" sz="1100" b="0" i="0" u="none" strike="noStrike">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Muestreo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Hidrobiológico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Marino</a:t>
                      </a:r>
                    </a:p>
                  </a:txBody>
                  <a:tcPr marL="5486" marR="5486" marT="5486" marB="0" anchor="ctr">
                    <a:lnL>
                      <a:noFill/>
                    </a:lnL>
                    <a:lnR>
                      <a:noFill/>
                    </a:lnR>
                    <a:lnT>
                      <a:noFill/>
                    </a:lnT>
                    <a:lnB>
                      <a:noFill/>
                    </a:lnB>
                    <a:noFill/>
                  </a:tcPr>
                </a:tc>
                <a:extLst>
                  <a:ext uri="{0D108BD9-81ED-4DB2-BD59-A6C34878D82A}">
                    <a16:rowId xmlns:a16="http://schemas.microsoft.com/office/drawing/2014/main" val="4111207290"/>
                  </a:ext>
                </a:extLst>
              </a:tr>
              <a:tr h="137150">
                <a:tc>
                  <a:txBody>
                    <a:bodyPr/>
                    <a:lstStyle/>
                    <a:p>
                      <a:pPr algn="r" fontAlgn="ctr"/>
                      <a:r>
                        <a:rPr lang="en-US" sz="1100" b="0" i="0" u="none" strike="noStrike">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Muestreo de Caracterización de Sedimento Marino</a:t>
                      </a:r>
                    </a:p>
                  </a:txBody>
                  <a:tcPr marL="5486" marR="5486" marT="5486" marB="0" anchor="ctr">
                    <a:lnL>
                      <a:noFill/>
                    </a:lnL>
                    <a:lnR>
                      <a:noFill/>
                    </a:lnR>
                    <a:lnT>
                      <a:noFill/>
                    </a:lnT>
                    <a:lnB>
                      <a:noFill/>
                    </a:lnB>
                    <a:noFill/>
                  </a:tcPr>
                </a:tc>
                <a:extLst>
                  <a:ext uri="{0D108BD9-81ED-4DB2-BD59-A6C34878D82A}">
                    <a16:rowId xmlns:a16="http://schemas.microsoft.com/office/drawing/2014/main" val="2167264702"/>
                  </a:ext>
                </a:extLst>
              </a:tr>
              <a:tr h="137150">
                <a:tc>
                  <a:txBody>
                    <a:bodyPr/>
                    <a:lstStyle/>
                    <a:p>
                      <a:pPr algn="r" fontAlgn="ctr"/>
                      <a:r>
                        <a:rPr lang="en-US" sz="1100" b="0" i="0" u="none" strike="noStrike">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Muestreo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Especies</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Flora Marina</a:t>
                      </a:r>
                    </a:p>
                  </a:txBody>
                  <a:tcPr marL="5486" marR="5486" marT="5486" marB="0" anchor="ctr">
                    <a:lnL>
                      <a:noFill/>
                    </a:lnL>
                    <a:lnR>
                      <a:noFill/>
                    </a:lnR>
                    <a:lnT>
                      <a:noFill/>
                    </a:lnT>
                    <a:lnB>
                      <a:noFill/>
                    </a:lnB>
                    <a:noFill/>
                  </a:tcPr>
                </a:tc>
                <a:extLst>
                  <a:ext uri="{0D108BD9-81ED-4DB2-BD59-A6C34878D82A}">
                    <a16:rowId xmlns:a16="http://schemas.microsoft.com/office/drawing/2014/main" val="2310139578"/>
                  </a:ext>
                </a:extLst>
              </a:tr>
              <a:tr h="137150">
                <a:tc>
                  <a:txBody>
                    <a:bodyPr/>
                    <a:lstStyle/>
                    <a:p>
                      <a:pPr algn="r" fontAlgn="ctr"/>
                      <a:r>
                        <a:rPr lang="en-US" sz="1100" b="0" i="0" u="none" strike="noStrike">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Muestreo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Especies</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Fauna Marina</a:t>
                      </a:r>
                    </a:p>
                  </a:txBody>
                  <a:tcPr marL="5486" marR="5486" marT="5486" marB="0" anchor="ctr">
                    <a:lnL>
                      <a:noFill/>
                    </a:lnL>
                    <a:lnR>
                      <a:noFill/>
                    </a:lnR>
                    <a:lnT>
                      <a:noFill/>
                    </a:lnT>
                    <a:lnB>
                      <a:noFill/>
                    </a:lnB>
                    <a:noFill/>
                  </a:tcPr>
                </a:tc>
                <a:extLst>
                  <a:ext uri="{0D108BD9-81ED-4DB2-BD59-A6C34878D82A}">
                    <a16:rowId xmlns:a16="http://schemas.microsoft.com/office/drawing/2014/main" val="1501354495"/>
                  </a:ext>
                </a:extLst>
              </a:tr>
              <a:tr h="137150">
                <a:tc>
                  <a:txBody>
                    <a:bodyPr/>
                    <a:lstStyle/>
                    <a:p>
                      <a:pPr algn="r" fontAlgn="ctr"/>
                      <a:r>
                        <a:rPr lang="en-US" sz="1100" b="0" i="0" u="none" strike="noStrike">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Registros Observación Fauna Marina Mamíferos</a:t>
                      </a:r>
                    </a:p>
                  </a:txBody>
                  <a:tcPr marL="5486" marR="5486" marT="5486" marB="0" anchor="ctr">
                    <a:lnL>
                      <a:noFill/>
                    </a:lnL>
                    <a:lnR>
                      <a:noFill/>
                    </a:lnR>
                    <a:lnT>
                      <a:noFill/>
                    </a:lnT>
                    <a:lnB>
                      <a:noFill/>
                    </a:lnB>
                    <a:noFill/>
                  </a:tcPr>
                </a:tc>
                <a:extLst>
                  <a:ext uri="{0D108BD9-81ED-4DB2-BD59-A6C34878D82A}">
                    <a16:rowId xmlns:a16="http://schemas.microsoft.com/office/drawing/2014/main" val="226962738"/>
                  </a:ext>
                </a:extLst>
              </a:tr>
              <a:tr h="137150">
                <a:tc>
                  <a:txBody>
                    <a:bodyPr/>
                    <a:lstStyle/>
                    <a:p>
                      <a:pPr algn="r" fontAlgn="ctr"/>
                      <a:r>
                        <a:rPr lang="en-US" sz="1100" b="0" i="0" u="none" strike="noStrike">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Registros Observación Fauna Marina Aves</a:t>
                      </a:r>
                    </a:p>
                  </a:txBody>
                  <a:tcPr marL="5486" marR="5486" marT="5486" marB="0" anchor="ctr">
                    <a:lnL>
                      <a:noFill/>
                    </a:lnL>
                    <a:lnR>
                      <a:noFill/>
                    </a:lnR>
                    <a:lnT>
                      <a:noFill/>
                    </a:lnT>
                    <a:lnB>
                      <a:noFill/>
                    </a:lnB>
                    <a:noFill/>
                  </a:tcPr>
                </a:tc>
                <a:extLst>
                  <a:ext uri="{0D108BD9-81ED-4DB2-BD59-A6C34878D82A}">
                    <a16:rowId xmlns:a16="http://schemas.microsoft.com/office/drawing/2014/main" val="1316592944"/>
                  </a:ext>
                </a:extLst>
              </a:tr>
              <a:tr h="137150">
                <a:tc>
                  <a:txBody>
                    <a:bodyPr/>
                    <a:lstStyle/>
                    <a:p>
                      <a:pPr algn="r" fontAlgn="ctr"/>
                      <a:r>
                        <a:rPr lang="en-US" sz="1100" b="0" i="0" u="none" strike="noStrike">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Registros Observación Fauna Marina Peces</a:t>
                      </a:r>
                    </a:p>
                  </a:txBody>
                  <a:tcPr marL="5486" marR="5486" marT="5486" marB="0" anchor="ctr">
                    <a:lnL>
                      <a:noFill/>
                    </a:lnL>
                    <a:lnR>
                      <a:noFill/>
                    </a:lnR>
                    <a:lnT>
                      <a:noFill/>
                    </a:lnT>
                    <a:lnB>
                      <a:noFill/>
                    </a:lnB>
                    <a:noFill/>
                  </a:tcPr>
                </a:tc>
                <a:extLst>
                  <a:ext uri="{0D108BD9-81ED-4DB2-BD59-A6C34878D82A}">
                    <a16:rowId xmlns:a16="http://schemas.microsoft.com/office/drawing/2014/main" val="267430499"/>
                  </a:ext>
                </a:extLst>
              </a:tr>
              <a:tr h="137150">
                <a:tc>
                  <a:txBody>
                    <a:bodyPr/>
                    <a:lstStyle/>
                    <a:p>
                      <a:pPr algn="r" fontAlgn="ctr"/>
                      <a:r>
                        <a:rPr lang="en-US" sz="1100" b="0" i="0" u="none" strike="noStrike">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Registros Observación Fauna Marina Tortugas</a:t>
                      </a:r>
                    </a:p>
                  </a:txBody>
                  <a:tcPr marL="5486" marR="5486" marT="5486" marB="0" anchor="ctr">
                    <a:lnL>
                      <a:noFill/>
                    </a:lnL>
                    <a:lnR>
                      <a:noFill/>
                    </a:lnR>
                    <a:lnT>
                      <a:noFill/>
                    </a:lnT>
                    <a:lnB>
                      <a:noFill/>
                    </a:lnB>
                    <a:noFill/>
                  </a:tcPr>
                </a:tc>
                <a:extLst>
                  <a:ext uri="{0D108BD9-81ED-4DB2-BD59-A6C34878D82A}">
                    <a16:rowId xmlns:a16="http://schemas.microsoft.com/office/drawing/2014/main" val="65191070"/>
                  </a:ext>
                </a:extLst>
              </a:tr>
              <a:tr h="137150">
                <a:tc>
                  <a:txBody>
                    <a:bodyPr/>
                    <a:lstStyle/>
                    <a:p>
                      <a:pPr algn="r" fontAlgn="ctr"/>
                      <a:r>
                        <a:rPr lang="en-US" sz="1100" b="0" i="0" u="none" strike="noStrike">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Registros Observación Fauna Marina Otra Fauna</a:t>
                      </a:r>
                    </a:p>
                  </a:txBody>
                  <a:tcPr marL="5486" marR="5486" marT="5486" marB="0" anchor="ctr">
                    <a:lnL>
                      <a:noFill/>
                    </a:lnL>
                    <a:lnR>
                      <a:noFill/>
                    </a:lnR>
                    <a:lnT>
                      <a:noFill/>
                    </a:lnT>
                    <a:lnB>
                      <a:noFill/>
                    </a:lnB>
                    <a:noFill/>
                  </a:tcPr>
                </a:tc>
                <a:extLst>
                  <a:ext uri="{0D108BD9-81ED-4DB2-BD59-A6C34878D82A}">
                    <a16:rowId xmlns:a16="http://schemas.microsoft.com/office/drawing/2014/main" val="1636410031"/>
                  </a:ext>
                </a:extLst>
              </a:tr>
              <a:tr h="137150">
                <a:tc>
                  <a:txBody>
                    <a:bodyPr/>
                    <a:lstStyle/>
                    <a:p>
                      <a:pPr algn="r" fontAlgn="ctr"/>
                      <a:r>
                        <a:rPr lang="en-US" sz="1100" b="0" i="0" u="none" strike="noStrike">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Registros Observación Fauna Marina Pesquero</a:t>
                      </a:r>
                    </a:p>
                  </a:txBody>
                  <a:tcPr marL="5486" marR="5486" marT="5486" marB="0" anchor="ctr">
                    <a:lnL>
                      <a:noFill/>
                    </a:lnL>
                    <a:lnR>
                      <a:noFill/>
                    </a:lnR>
                    <a:lnT>
                      <a:noFill/>
                    </a:lnT>
                    <a:lnB>
                      <a:noFill/>
                    </a:lnB>
                    <a:noFill/>
                  </a:tcPr>
                </a:tc>
                <a:extLst>
                  <a:ext uri="{0D108BD9-81ED-4DB2-BD59-A6C34878D82A}">
                    <a16:rowId xmlns:a16="http://schemas.microsoft.com/office/drawing/2014/main" val="2416516451"/>
                  </a:ext>
                </a:extLst>
              </a:tr>
              <a:tr h="137150">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algn="r"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Registros de Esfuerzo - Observación Fauna Marina </a:t>
                      </a:r>
                    </a:p>
                  </a:txBody>
                  <a:tcPr marL="5486" marR="5486" marT="5486" marB="0" anchor="ctr">
                    <a:lnL>
                      <a:noFill/>
                    </a:lnL>
                    <a:lnR>
                      <a:noFill/>
                    </a:lnR>
                    <a:lnT>
                      <a:noFill/>
                    </a:lnT>
                    <a:lnB>
                      <a:noFill/>
                    </a:lnB>
                    <a:noFill/>
                  </a:tcPr>
                </a:tc>
                <a:extLst>
                  <a:ext uri="{0D108BD9-81ED-4DB2-BD59-A6C34878D82A}">
                    <a16:rowId xmlns:a16="http://schemas.microsoft.com/office/drawing/2014/main" val="2136398596"/>
                  </a:ext>
                </a:extLst>
              </a:tr>
            </a:tbl>
          </a:graphicData>
        </a:graphic>
      </p:graphicFrame>
      <p:pic>
        <p:nvPicPr>
          <p:cNvPr id="6" name="Imagen 5">
            <a:extLst>
              <a:ext uri="{FF2B5EF4-FFF2-40B4-BE49-F238E27FC236}">
                <a16:creationId xmlns:a16="http://schemas.microsoft.com/office/drawing/2014/main" id="{9105080B-99FE-48AE-94D3-07655DAAD80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9" name="1 Título">
            <a:extLst>
              <a:ext uri="{FF2B5EF4-FFF2-40B4-BE49-F238E27FC236}">
                <a16:creationId xmlns:a16="http://schemas.microsoft.com/office/drawing/2014/main" id="{CD5FE52D-FA80-4DDC-9560-B74C058798E5}"/>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42804976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395372"/>
            <a:ext cx="12192000" cy="369332"/>
          </a:xfrm>
          <a:prstGeom prst="rect">
            <a:avLst/>
          </a:prstGeom>
          <a:noFill/>
        </p:spPr>
        <p:txBody>
          <a:bodyPr wrap="square" rtlCol="0">
            <a:spAutoFit/>
          </a:bodyPr>
          <a:lstStyle/>
          <a:p>
            <a:pPr algn="ctr"/>
            <a:r>
              <a:rPr lang="es-CO" sz="1800" dirty="0">
                <a:latin typeface="Segoe UI Light" panose="020B0502040204020203" pitchFamily="34" charset="0"/>
                <a:cs typeface="Segoe UI Light" panose="020B0502040204020203" pitchFamily="34" charset="0"/>
              </a:rPr>
              <a:t>Tablas complementarias (no geográficas) – Parte 1</a:t>
            </a:r>
          </a:p>
        </p:txBody>
      </p:sp>
      <p:graphicFrame>
        <p:nvGraphicFramePr>
          <p:cNvPr id="2" name="Table 1"/>
          <p:cNvGraphicFramePr>
            <a:graphicFrameLocks noGrp="1"/>
          </p:cNvGraphicFramePr>
          <p:nvPr>
            <p:extLst>
              <p:ext uri="{D42A27DB-BD31-4B8C-83A1-F6EECF244321}">
                <p14:modId xmlns:p14="http://schemas.microsoft.com/office/powerpoint/2010/main" val="3884982735"/>
              </p:ext>
            </p:extLst>
          </p:nvPr>
        </p:nvGraphicFramePr>
        <p:xfrm>
          <a:off x="1199456" y="802709"/>
          <a:ext cx="9649073" cy="5888487"/>
        </p:xfrm>
        <a:graphic>
          <a:graphicData uri="http://schemas.openxmlformats.org/drawingml/2006/table">
            <a:tbl>
              <a:tblPr/>
              <a:tblGrid>
                <a:gridCol w="2376264">
                  <a:extLst>
                    <a:ext uri="{9D8B030D-6E8A-4147-A177-3AD203B41FA5}">
                      <a16:colId xmlns:a16="http://schemas.microsoft.com/office/drawing/2014/main" val="4189034485"/>
                    </a:ext>
                  </a:extLst>
                </a:gridCol>
                <a:gridCol w="144016">
                  <a:extLst>
                    <a:ext uri="{9D8B030D-6E8A-4147-A177-3AD203B41FA5}">
                      <a16:colId xmlns:a16="http://schemas.microsoft.com/office/drawing/2014/main" val="1729223441"/>
                    </a:ext>
                  </a:extLst>
                </a:gridCol>
                <a:gridCol w="7128793">
                  <a:extLst>
                    <a:ext uri="{9D8B030D-6E8A-4147-A177-3AD203B41FA5}">
                      <a16:colId xmlns:a16="http://schemas.microsoft.com/office/drawing/2014/main" val="921363589"/>
                    </a:ext>
                  </a:extLst>
                </a:gridCol>
              </a:tblGrid>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Proyecto</a:t>
                      </a:r>
                    </a:p>
                  </a:txBody>
                  <a:tcPr marL="5486" marR="5486" marT="5486" marB="0" anchor="ctr">
                    <a:lnL>
                      <a:noFill/>
                    </a:lnL>
                    <a:lnR>
                      <a:noFill/>
                    </a:lnR>
                    <a:lnT>
                      <a:noFill/>
                    </a:lnT>
                    <a:lnB>
                      <a:noFill/>
                    </a:lnB>
                    <a:noFill/>
                  </a:tcPr>
                </a:tc>
                <a:tc>
                  <a:txBody>
                    <a:bodyPr/>
                    <a:lstStyle/>
                    <a:p>
                      <a:pPr lvl="0" algn="l" fontAlgn="ct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Registro</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de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datos</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del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análisis</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de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servicios</a:t>
                      </a: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ecosistémicos</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extLst>
                  <a:ext uri="{0D108BD9-81ED-4DB2-BD59-A6C34878D82A}">
                    <a16:rowId xmlns:a16="http://schemas.microsoft.com/office/drawing/2014/main" val="2416629682"/>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a:solidFill>
                            <a:schemeClr val="tx1"/>
                          </a:solidFill>
                          <a:effectLst/>
                          <a:latin typeface="Segoe UI Light" panose="020B0502040204020203" pitchFamily="34" charset="0"/>
                          <a:cs typeface="Segoe UI Light" panose="020B0502040204020203" pitchFamily="34" charset="0"/>
                        </a:rPr>
                        <a:t>Registro de datos de la valoración económica de las alternativas</a:t>
                      </a:r>
                    </a:p>
                  </a:txBody>
                  <a:tcPr marL="5486" marR="5486" marT="5486" marB="0" anchor="ctr">
                    <a:lnL>
                      <a:noFill/>
                    </a:lnL>
                    <a:lnR>
                      <a:noFill/>
                    </a:lnR>
                    <a:lnT>
                      <a:noFill/>
                    </a:lnT>
                    <a:lnB>
                      <a:noFill/>
                    </a:lnB>
                    <a:noFill/>
                  </a:tcPr>
                </a:tc>
                <a:extLst>
                  <a:ext uri="{0D108BD9-81ED-4DB2-BD59-A6C34878D82A}">
                    <a16:rowId xmlns:a16="http://schemas.microsoft.com/office/drawing/2014/main" val="52555618"/>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Relación de las Medidas de Manejo para los Impactos Identificados</a:t>
                      </a:r>
                    </a:p>
                  </a:txBody>
                  <a:tcPr marL="5486" marR="5486" marT="5486" marB="0" anchor="ctr">
                    <a:lnL>
                      <a:noFill/>
                    </a:lnL>
                    <a:lnR>
                      <a:noFill/>
                    </a:lnR>
                    <a:lnT>
                      <a:noFill/>
                    </a:lnT>
                    <a:lnB>
                      <a:noFill/>
                    </a:lnB>
                    <a:noFill/>
                  </a:tcPr>
                </a:tc>
                <a:extLst>
                  <a:ext uri="{0D108BD9-81ED-4DB2-BD59-A6C34878D82A}">
                    <a16:rowId xmlns:a16="http://schemas.microsoft.com/office/drawing/2014/main" val="3526597229"/>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las tecnologías y tratamientos (análisis de ciclo de vida) y/o las alternativas socioeconómicas</a:t>
                      </a:r>
                    </a:p>
                  </a:txBody>
                  <a:tcPr marL="5486" marR="5486" marT="5486" marB="0" anchor="ctr">
                    <a:lnL>
                      <a:noFill/>
                    </a:lnL>
                    <a:lnR>
                      <a:noFill/>
                    </a:lnR>
                    <a:lnT>
                      <a:noFill/>
                    </a:lnT>
                    <a:lnB>
                      <a:noFill/>
                    </a:lnB>
                    <a:noFill/>
                  </a:tcPr>
                </a:tc>
                <a:extLst>
                  <a:ext uri="{0D108BD9-81ED-4DB2-BD59-A6C34878D82A}">
                    <a16:rowId xmlns:a16="http://schemas.microsoft.com/office/drawing/2014/main" val="1556027199"/>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los datos de los indicadores de las medidas de manejo</a:t>
                      </a:r>
                    </a:p>
                  </a:txBody>
                  <a:tcPr marL="5486" marR="5486" marT="5486" marB="0" anchor="ctr">
                    <a:lnL>
                      <a:noFill/>
                    </a:lnL>
                    <a:lnR>
                      <a:noFill/>
                    </a:lnR>
                    <a:lnT>
                      <a:noFill/>
                    </a:lnT>
                    <a:lnB>
                      <a:noFill/>
                    </a:lnB>
                    <a:noFill/>
                  </a:tcPr>
                </a:tc>
                <a:extLst>
                  <a:ext uri="{0D108BD9-81ED-4DB2-BD59-A6C34878D82A}">
                    <a16:rowId xmlns:a16="http://schemas.microsoft.com/office/drawing/2014/main" val="1793042947"/>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datos de la evaluación económica ambiental (impactos relevantes No </a:t>
                      </a:r>
                      <a:r>
                        <a:rPr lang="es-CO" sz="1100" b="0" i="0" u="none" strike="noStrike" dirty="0" err="1">
                          <a:solidFill>
                            <a:schemeClr val="tx1"/>
                          </a:solidFill>
                          <a:effectLst/>
                          <a:latin typeface="Segoe UI Light" panose="020B0502040204020203" pitchFamily="34" charset="0"/>
                          <a:cs typeface="Segoe UI Light" panose="020B0502040204020203" pitchFamily="34" charset="0"/>
                        </a:rPr>
                        <a:t>internalizables</a:t>
                      </a:r>
                      <a:r>
                        <a:rPr lang="es-CO" sz="1100" b="0" i="0" u="none" strike="noStrike" dirty="0">
                          <a:solidFill>
                            <a:schemeClr val="tx1"/>
                          </a:solidFill>
                          <a:effectLst/>
                          <a:latin typeface="Segoe UI Light" panose="020B0502040204020203" pitchFamily="34" charset="0"/>
                          <a:cs typeface="Segoe UI Light" panose="020B0502040204020203" pitchFamily="34" charset="0"/>
                        </a:rPr>
                        <a:t>)</a:t>
                      </a:r>
                    </a:p>
                  </a:txBody>
                  <a:tcPr marL="5486" marR="5486" marT="5486" marB="0" anchor="ctr">
                    <a:lnL>
                      <a:noFill/>
                    </a:lnL>
                    <a:lnR>
                      <a:noFill/>
                    </a:lnR>
                    <a:lnT>
                      <a:noFill/>
                    </a:lnT>
                    <a:lnB>
                      <a:noFill/>
                    </a:lnB>
                    <a:noFill/>
                  </a:tcPr>
                </a:tc>
                <a:extLst>
                  <a:ext uri="{0D108BD9-81ED-4DB2-BD59-A6C34878D82A}">
                    <a16:rowId xmlns:a16="http://schemas.microsoft.com/office/drawing/2014/main" val="769850410"/>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datos de la evaluación económica ambiental (impactos relevantes </a:t>
                      </a:r>
                      <a:r>
                        <a:rPr lang="es-CO" sz="1100" b="0" i="0" u="none" strike="noStrike" dirty="0" err="1">
                          <a:solidFill>
                            <a:schemeClr val="tx1"/>
                          </a:solidFill>
                          <a:effectLst/>
                          <a:latin typeface="Segoe UI Light" panose="020B0502040204020203" pitchFamily="34" charset="0"/>
                          <a:cs typeface="Segoe UI Light" panose="020B0502040204020203" pitchFamily="34" charset="0"/>
                        </a:rPr>
                        <a:t>Internalizables</a:t>
                      </a:r>
                      <a:r>
                        <a:rPr lang="es-CO" sz="1100" b="0" i="0" u="none" strike="noStrike" dirty="0">
                          <a:solidFill>
                            <a:schemeClr val="tx1"/>
                          </a:solidFill>
                          <a:effectLst/>
                          <a:latin typeface="Segoe UI Light" panose="020B0502040204020203" pitchFamily="34" charset="0"/>
                          <a:cs typeface="Segoe UI Light" panose="020B0502040204020203" pitchFamily="34" charset="0"/>
                        </a:rPr>
                        <a:t>)</a:t>
                      </a:r>
                    </a:p>
                  </a:txBody>
                  <a:tcPr marL="5486" marR="5486" marT="5486" marB="0" anchor="ctr">
                    <a:lnL>
                      <a:noFill/>
                    </a:lnL>
                    <a:lnR>
                      <a:noFill/>
                    </a:lnR>
                    <a:lnT>
                      <a:noFill/>
                    </a:lnT>
                    <a:lnB>
                      <a:noFill/>
                    </a:lnB>
                    <a:noFill/>
                  </a:tcPr>
                </a:tc>
                <a:extLst>
                  <a:ext uri="{0D108BD9-81ED-4DB2-BD59-A6C34878D82A}">
                    <a16:rowId xmlns:a16="http://schemas.microsoft.com/office/drawing/2014/main" val="4258675733"/>
                  </a:ext>
                </a:extLst>
              </a:tr>
              <a:tr h="178439">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Compensacion</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datos de afectación para Otras Compensaciones</a:t>
                      </a:r>
                    </a:p>
                  </a:txBody>
                  <a:tcPr marL="5486" marR="5486" marT="5486" marB="0" anchor="ctr">
                    <a:lnL>
                      <a:noFill/>
                    </a:lnL>
                    <a:lnR>
                      <a:noFill/>
                    </a:lnR>
                    <a:lnT>
                      <a:noFill/>
                    </a:lnT>
                    <a:lnB>
                      <a:noFill/>
                    </a:lnB>
                    <a:noFill/>
                  </a:tcPr>
                </a:tc>
                <a:extLst>
                  <a:ext uri="{0D108BD9-81ED-4DB2-BD59-A6C34878D82A}">
                    <a16:rowId xmlns:a16="http://schemas.microsoft.com/office/drawing/2014/main" val="3955109478"/>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Inversion_1_por_ciento</a:t>
                      </a:r>
                    </a:p>
                  </a:txBody>
                  <a:tcPr marL="5486" marR="5486" marT="5486" marB="0" anchor="ctr">
                    <a:lnL>
                      <a:noFill/>
                    </a:lnL>
                    <a:lnR>
                      <a:noFill/>
                    </a:lnR>
                    <a:lnT>
                      <a:noFill/>
                    </a:lnT>
                    <a:lnB>
                      <a:noFill/>
                    </a:lnB>
                    <a:noFill/>
                  </a:tcPr>
                </a:tc>
                <a:tc>
                  <a:txBody>
                    <a:bodyPr/>
                    <a:lstStyle/>
                    <a:p>
                      <a:pPr lvl="0" algn="l" fontAlgn="ctr"/>
                      <a:endParaRPr lang="es-CO"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Corresponde a la inversión de no menos del 1% presentada para aprobación</a:t>
                      </a:r>
                    </a:p>
                  </a:txBody>
                  <a:tcPr marL="5486" marR="5486" marT="5486" marB="0" anchor="ctr">
                    <a:lnL>
                      <a:noFill/>
                    </a:lnL>
                    <a:lnR>
                      <a:noFill/>
                    </a:lnR>
                    <a:lnT>
                      <a:noFill/>
                    </a:lnT>
                    <a:lnB>
                      <a:noFill/>
                    </a:lnB>
                    <a:noFill/>
                  </a:tcPr>
                </a:tc>
                <a:extLst>
                  <a:ext uri="{0D108BD9-81ED-4DB2-BD59-A6C34878D82A}">
                    <a16:rowId xmlns:a16="http://schemas.microsoft.com/office/drawing/2014/main" val="4273070848"/>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Beneficios económicos sociales (ambientales) de Interceptores y STARD</a:t>
                      </a:r>
                    </a:p>
                  </a:txBody>
                  <a:tcPr marL="5486" marR="5486" marT="5486" marB="0" anchor="ctr">
                    <a:lnL>
                      <a:noFill/>
                    </a:lnL>
                    <a:lnR>
                      <a:noFill/>
                    </a:lnR>
                    <a:lnT>
                      <a:noFill/>
                    </a:lnT>
                    <a:lnB>
                      <a:noFill/>
                    </a:lnB>
                    <a:noFill/>
                  </a:tcPr>
                </a:tc>
                <a:extLst>
                  <a:ext uri="{0D108BD9-81ED-4DB2-BD59-A6C34878D82A}">
                    <a16:rowId xmlns:a16="http://schemas.microsoft.com/office/drawing/2014/main" val="2572104035"/>
                  </a:ext>
                </a:extLst>
              </a:tr>
              <a:tr h="178439">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Contingencias</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endParaRPr lang="es-CO"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datos del reporte parcial o final de las contingencias</a:t>
                      </a:r>
                    </a:p>
                  </a:txBody>
                  <a:tcPr marL="5486" marR="5486" marT="5486" marB="0" anchor="ctr">
                    <a:lnL>
                      <a:noFill/>
                    </a:lnL>
                    <a:lnR>
                      <a:noFill/>
                    </a:lnR>
                    <a:lnT>
                      <a:noFill/>
                    </a:lnT>
                    <a:lnB>
                      <a:noFill/>
                    </a:lnB>
                    <a:noFill/>
                  </a:tcPr>
                </a:tc>
                <a:extLst>
                  <a:ext uri="{0D108BD9-81ED-4DB2-BD59-A6C34878D82A}">
                    <a16:rowId xmlns:a16="http://schemas.microsoft.com/office/drawing/2014/main" val="3956420770"/>
                  </a:ext>
                </a:extLst>
              </a:tr>
              <a:tr h="178439">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Compen_Inver</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endParaRPr lang="es-CO"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Ubicación espacial de las actividades de compensaciones e inversión del 1%</a:t>
                      </a:r>
                    </a:p>
                  </a:txBody>
                  <a:tcPr marL="5486" marR="5486" marT="5486" marB="0" anchor="ctr">
                    <a:lnL>
                      <a:noFill/>
                    </a:lnL>
                    <a:lnR>
                      <a:noFill/>
                    </a:lnR>
                    <a:lnT>
                      <a:noFill/>
                    </a:lnT>
                    <a:lnB>
                      <a:noFill/>
                    </a:lnB>
                    <a:noFill/>
                  </a:tcPr>
                </a:tc>
                <a:extLst>
                  <a:ext uri="{0D108BD9-81ED-4DB2-BD59-A6C34878D82A}">
                    <a16:rowId xmlns:a16="http://schemas.microsoft.com/office/drawing/2014/main" val="1023842533"/>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a:solidFill>
                            <a:schemeClr val="tx1"/>
                          </a:solidFill>
                          <a:effectLst/>
                          <a:latin typeface="Segoe UI Light" panose="020B0502040204020203" pitchFamily="34" charset="0"/>
                          <a:cs typeface="Segoe UI Light" panose="020B0502040204020203" pitchFamily="34" charset="0"/>
                        </a:rPr>
                        <a:t>Registro del Tipo de Ecosistema para actividades de compensación e inversión del 1%</a:t>
                      </a:r>
                    </a:p>
                  </a:txBody>
                  <a:tcPr marL="5486" marR="5486" marT="5486" marB="0" anchor="ctr">
                    <a:lnL>
                      <a:noFill/>
                    </a:lnL>
                    <a:lnR>
                      <a:noFill/>
                    </a:lnR>
                    <a:lnT>
                      <a:noFill/>
                    </a:lnT>
                    <a:lnB>
                      <a:noFill/>
                    </a:lnB>
                    <a:noFill/>
                  </a:tcPr>
                </a:tc>
                <a:extLst>
                  <a:ext uri="{0D108BD9-81ED-4DB2-BD59-A6C34878D82A}">
                    <a16:rowId xmlns:a16="http://schemas.microsoft.com/office/drawing/2014/main" val="1269411660"/>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del Estado del Suelo en el área de compensación o inversión del 1% </a:t>
                      </a:r>
                    </a:p>
                  </a:txBody>
                  <a:tcPr marL="5486" marR="5486" marT="5486" marB="0" anchor="ctr">
                    <a:lnL>
                      <a:noFill/>
                    </a:lnL>
                    <a:lnR>
                      <a:noFill/>
                    </a:lnR>
                    <a:lnT>
                      <a:noFill/>
                    </a:lnT>
                    <a:lnB>
                      <a:noFill/>
                    </a:lnB>
                    <a:noFill/>
                  </a:tcPr>
                </a:tc>
                <a:extLst>
                  <a:ext uri="{0D108BD9-81ED-4DB2-BD59-A6C34878D82A}">
                    <a16:rowId xmlns:a16="http://schemas.microsoft.com/office/drawing/2014/main" val="2057366898"/>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n-US"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n-US" sz="1100" b="0" i="0" u="none" strike="noStrike">
                          <a:solidFill>
                            <a:schemeClr val="tx1"/>
                          </a:solidFill>
                          <a:effectLst/>
                          <a:latin typeface="Segoe UI Light" panose="020B0502040204020203" pitchFamily="34" charset="0"/>
                          <a:cs typeface="Segoe UI Light" panose="020B0502040204020203" pitchFamily="34" charset="0"/>
                        </a:rPr>
                        <a:t>Registros Multimedia</a:t>
                      </a:r>
                    </a:p>
                  </a:txBody>
                  <a:tcPr marL="5486" marR="5486" marT="5486" marB="0" anchor="ctr">
                    <a:lnL>
                      <a:noFill/>
                    </a:lnL>
                    <a:lnR>
                      <a:noFill/>
                    </a:lnR>
                    <a:lnT>
                      <a:noFill/>
                    </a:lnT>
                    <a:lnB>
                      <a:noFill/>
                    </a:lnB>
                    <a:noFill/>
                  </a:tcPr>
                </a:tc>
                <a:extLst>
                  <a:ext uri="{0D108BD9-81ED-4DB2-BD59-A6C34878D82A}">
                    <a16:rowId xmlns:a16="http://schemas.microsoft.com/office/drawing/2014/main" val="2956069590"/>
                  </a:ext>
                </a:extLst>
              </a:tr>
              <a:tr h="178439">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Geologia</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datos de seguimiento para el </a:t>
                      </a:r>
                      <a:r>
                        <a:rPr lang="es-CO" sz="1100" b="0" i="0" u="none" strike="noStrike" dirty="0" err="1">
                          <a:solidFill>
                            <a:schemeClr val="tx1"/>
                          </a:solidFill>
                          <a:effectLst/>
                          <a:latin typeface="Segoe UI Light" panose="020B0502040204020203" pitchFamily="34" charset="0"/>
                          <a:cs typeface="Segoe UI Light" panose="020B0502040204020203" pitchFamily="34" charset="0"/>
                        </a:rPr>
                        <a:t>aprovech</a:t>
                      </a:r>
                      <a:r>
                        <a:rPr lang="es-CO" sz="1100" b="0" i="0" u="none" strike="noStrike" dirty="0">
                          <a:solidFill>
                            <a:schemeClr val="tx1"/>
                          </a:solidFill>
                          <a:effectLst/>
                          <a:latin typeface="Segoe UI Light" panose="020B0502040204020203" pitchFamily="34" charset="0"/>
                          <a:cs typeface="Segoe UI Light" panose="020B0502040204020203" pitchFamily="34" charset="0"/>
                        </a:rPr>
                        <a:t>. de Materiales de Construcción  </a:t>
                      </a:r>
                    </a:p>
                  </a:txBody>
                  <a:tcPr marL="5486" marR="5486" marT="5486" marB="0" anchor="ctr">
                    <a:lnL>
                      <a:noFill/>
                    </a:lnL>
                    <a:lnR>
                      <a:noFill/>
                    </a:lnR>
                    <a:lnT>
                      <a:noFill/>
                    </a:lnT>
                    <a:lnB>
                      <a:noFill/>
                    </a:lnB>
                    <a:noFill/>
                  </a:tcPr>
                </a:tc>
                <a:extLst>
                  <a:ext uri="{0D108BD9-81ED-4DB2-BD59-A6C34878D82A}">
                    <a16:rowId xmlns:a16="http://schemas.microsoft.com/office/drawing/2014/main" val="3763283443"/>
                  </a:ext>
                </a:extLst>
              </a:tr>
              <a:tr h="178439">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Hidrologia</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datos de seguimiento para Ocupación de Cauce</a:t>
                      </a:r>
                    </a:p>
                  </a:txBody>
                  <a:tcPr marL="5486" marR="5486" marT="5486" marB="0" anchor="ctr">
                    <a:lnL>
                      <a:noFill/>
                    </a:lnL>
                    <a:lnR>
                      <a:noFill/>
                    </a:lnR>
                    <a:lnT>
                      <a:noFill/>
                    </a:lnT>
                    <a:lnB>
                      <a:noFill/>
                    </a:lnB>
                    <a:noFill/>
                  </a:tcPr>
                </a:tc>
                <a:extLst>
                  <a:ext uri="{0D108BD9-81ED-4DB2-BD59-A6C34878D82A}">
                    <a16:rowId xmlns:a16="http://schemas.microsoft.com/office/drawing/2014/main" val="746400888"/>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datos de seguimiento para Vertimientos (en Agua Superficial, en Vía y Suelo)</a:t>
                      </a:r>
                    </a:p>
                  </a:txBody>
                  <a:tcPr marL="5486" marR="5486" marT="5486" marB="0" anchor="ctr">
                    <a:lnL>
                      <a:noFill/>
                    </a:lnL>
                    <a:lnR>
                      <a:noFill/>
                    </a:lnR>
                    <a:lnT>
                      <a:noFill/>
                    </a:lnT>
                    <a:lnB>
                      <a:noFill/>
                    </a:lnB>
                    <a:noFill/>
                  </a:tcPr>
                </a:tc>
                <a:extLst>
                  <a:ext uri="{0D108BD9-81ED-4DB2-BD59-A6C34878D82A}">
                    <a16:rowId xmlns:a16="http://schemas.microsoft.com/office/drawing/2014/main" val="1745606823"/>
                  </a:ext>
                </a:extLst>
              </a:tr>
              <a:tr h="178439">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Hidrogeologia</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datos de seguimiento para Inyección</a:t>
                      </a:r>
                    </a:p>
                  </a:txBody>
                  <a:tcPr marL="5486" marR="5486" marT="5486" marB="0" anchor="ctr">
                    <a:lnL>
                      <a:noFill/>
                    </a:lnL>
                    <a:lnR>
                      <a:noFill/>
                    </a:lnR>
                    <a:lnT>
                      <a:noFill/>
                    </a:lnT>
                    <a:lnB>
                      <a:noFill/>
                    </a:lnB>
                    <a:noFill/>
                  </a:tcPr>
                </a:tc>
                <a:extLst>
                  <a:ext uri="{0D108BD9-81ED-4DB2-BD59-A6C34878D82A}">
                    <a16:rowId xmlns:a16="http://schemas.microsoft.com/office/drawing/2014/main" val="3942912852"/>
                  </a:ext>
                </a:extLst>
              </a:tr>
              <a:tr h="178439">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Hidrologia_Hidrogeo</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endParaRPr lang="es-CO" sz="1100" b="0" i="0" u="none" strike="noStrike">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a:solidFill>
                            <a:schemeClr val="tx1"/>
                          </a:solidFill>
                          <a:effectLst/>
                          <a:latin typeface="Segoe UI Light" panose="020B0502040204020203" pitchFamily="34" charset="0"/>
                          <a:cs typeface="Segoe UI Light" panose="020B0502040204020203" pitchFamily="34" charset="0"/>
                        </a:rPr>
                        <a:t>Registro datos de seguimiento para Captación de Aguas Superficiales y/o Subterráneas </a:t>
                      </a:r>
                    </a:p>
                  </a:txBody>
                  <a:tcPr marL="5486" marR="5486" marT="5486" marB="0" anchor="ctr">
                    <a:lnL>
                      <a:noFill/>
                    </a:lnL>
                    <a:lnR>
                      <a:noFill/>
                    </a:lnR>
                    <a:lnT>
                      <a:noFill/>
                    </a:lnT>
                    <a:lnB>
                      <a:noFill/>
                    </a:lnB>
                    <a:noFill/>
                  </a:tcPr>
                </a:tc>
                <a:extLst>
                  <a:ext uri="{0D108BD9-81ED-4DB2-BD59-A6C34878D82A}">
                    <a16:rowId xmlns:a16="http://schemas.microsoft.com/office/drawing/2014/main" val="1075858909"/>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Datos de indicadores de los Planes de Uso Eficiente y Ahorro del Agua</a:t>
                      </a:r>
                    </a:p>
                  </a:txBody>
                  <a:tcPr marL="5486" marR="5486" marT="5486" marB="0" anchor="ctr">
                    <a:lnL>
                      <a:noFill/>
                    </a:lnL>
                    <a:lnR>
                      <a:noFill/>
                    </a:lnR>
                    <a:lnT>
                      <a:noFill/>
                    </a:lnT>
                    <a:lnB>
                      <a:noFill/>
                    </a:lnB>
                    <a:noFill/>
                  </a:tcPr>
                </a:tc>
                <a:extLst>
                  <a:ext uri="{0D108BD9-81ED-4DB2-BD59-A6C34878D82A}">
                    <a16:rowId xmlns:a16="http://schemas.microsoft.com/office/drawing/2014/main" val="1108391160"/>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Datos de tecnologías de los Planes de Uso Eficiente y Ahorro del Agua</a:t>
                      </a:r>
                    </a:p>
                  </a:txBody>
                  <a:tcPr marL="5486" marR="5486" marT="5486" marB="0" anchor="ctr">
                    <a:lnL>
                      <a:noFill/>
                    </a:lnL>
                    <a:lnR>
                      <a:noFill/>
                    </a:lnR>
                    <a:lnT>
                      <a:noFill/>
                    </a:lnT>
                    <a:lnB>
                      <a:noFill/>
                    </a:lnB>
                    <a:noFill/>
                  </a:tcPr>
                </a:tc>
                <a:extLst>
                  <a:ext uri="{0D108BD9-81ED-4DB2-BD59-A6C34878D82A}">
                    <a16:rowId xmlns:a16="http://schemas.microsoft.com/office/drawing/2014/main" val="12643412"/>
                  </a:ext>
                </a:extLst>
              </a:tr>
              <a:tr h="178439">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Politico_Administrativo</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las actividades ejecutadas y planeadas relacionadas con el medio socioeconómico</a:t>
                      </a:r>
                    </a:p>
                  </a:txBody>
                  <a:tcPr marL="5486" marR="5486" marT="5486" marB="0" anchor="ctr">
                    <a:lnL>
                      <a:noFill/>
                    </a:lnL>
                    <a:lnR>
                      <a:noFill/>
                    </a:lnR>
                    <a:lnT>
                      <a:noFill/>
                    </a:lnT>
                    <a:lnB>
                      <a:noFill/>
                    </a:lnB>
                    <a:noFill/>
                  </a:tcPr>
                </a:tc>
                <a:extLst>
                  <a:ext uri="{0D108BD9-81ED-4DB2-BD59-A6C34878D82A}">
                    <a16:rowId xmlns:a16="http://schemas.microsoft.com/office/drawing/2014/main" val="4220075688"/>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datos de seguimiento para la caracterización socioeconómica</a:t>
                      </a:r>
                    </a:p>
                  </a:txBody>
                  <a:tcPr marL="5486" marR="5486" marT="5486" marB="0" anchor="ctr">
                    <a:lnL>
                      <a:noFill/>
                    </a:lnL>
                    <a:lnR>
                      <a:noFill/>
                    </a:lnR>
                    <a:lnT>
                      <a:noFill/>
                    </a:lnT>
                    <a:lnB>
                      <a:noFill/>
                    </a:lnB>
                    <a:noFill/>
                  </a:tcPr>
                </a:tc>
                <a:extLst>
                  <a:ext uri="{0D108BD9-81ED-4DB2-BD59-A6C34878D82A}">
                    <a16:rowId xmlns:a16="http://schemas.microsoft.com/office/drawing/2014/main" val="3696902366"/>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Proyecto</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datos de seguimiento para la Infraestructura del proyecto</a:t>
                      </a:r>
                    </a:p>
                  </a:txBody>
                  <a:tcPr marL="5486" marR="5486" marT="5486" marB="0" anchor="ctr">
                    <a:lnL>
                      <a:noFill/>
                    </a:lnL>
                    <a:lnR>
                      <a:noFill/>
                    </a:lnR>
                    <a:lnT>
                      <a:noFill/>
                    </a:lnT>
                    <a:lnB>
                      <a:noFill/>
                    </a:lnB>
                    <a:noFill/>
                  </a:tcPr>
                </a:tc>
                <a:extLst>
                  <a:ext uri="{0D108BD9-81ED-4DB2-BD59-A6C34878D82A}">
                    <a16:rowId xmlns:a16="http://schemas.microsoft.com/office/drawing/2014/main" val="90280028"/>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datos de seguimiento para la Disposición de Residuos Sólidos</a:t>
                      </a:r>
                    </a:p>
                  </a:txBody>
                  <a:tcPr marL="5486" marR="5486" marT="5486" marB="0" anchor="ctr">
                    <a:lnL>
                      <a:noFill/>
                    </a:lnL>
                    <a:lnR>
                      <a:noFill/>
                    </a:lnR>
                    <a:lnT>
                      <a:noFill/>
                    </a:lnT>
                    <a:lnB>
                      <a:noFill/>
                    </a:lnB>
                    <a:noFill/>
                  </a:tcPr>
                </a:tc>
                <a:extLst>
                  <a:ext uri="{0D108BD9-81ED-4DB2-BD59-A6C34878D82A}">
                    <a16:rowId xmlns:a16="http://schemas.microsoft.com/office/drawing/2014/main" val="1621565465"/>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datos de seguimiento para los </a:t>
                      </a:r>
                      <a:r>
                        <a:rPr lang="es-CO" sz="1100" b="0" i="0" u="none" strike="noStrike" dirty="0" err="1">
                          <a:solidFill>
                            <a:schemeClr val="tx1"/>
                          </a:solidFill>
                          <a:effectLst/>
                          <a:latin typeface="Segoe UI Light" panose="020B0502040204020203" pitchFamily="34" charset="0"/>
                          <a:cs typeface="Segoe UI Light" panose="020B0502040204020203" pitchFamily="34" charset="0"/>
                        </a:rPr>
                        <a:t>Zodmes</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extLst>
                  <a:ext uri="{0D108BD9-81ED-4DB2-BD59-A6C34878D82A}">
                    <a16:rowId xmlns:a16="http://schemas.microsoft.com/office/drawing/2014/main" val="2126535881"/>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datos de seguimiento para el Dragado y Disposición</a:t>
                      </a:r>
                    </a:p>
                  </a:txBody>
                  <a:tcPr marL="5486" marR="5486" marT="5486" marB="0" anchor="ctr">
                    <a:lnL>
                      <a:noFill/>
                    </a:lnL>
                    <a:lnR>
                      <a:noFill/>
                    </a:lnR>
                    <a:lnT>
                      <a:noFill/>
                    </a:lnT>
                    <a:lnB>
                      <a:noFill/>
                    </a:lnB>
                    <a:noFill/>
                  </a:tcPr>
                </a:tc>
                <a:extLst>
                  <a:ext uri="{0D108BD9-81ED-4DB2-BD59-A6C34878D82A}">
                    <a16:rowId xmlns:a16="http://schemas.microsoft.com/office/drawing/2014/main" val="2335074335"/>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datos para seguimiento de la evaluación económica ambiental (impactos relevantes)</a:t>
                      </a:r>
                    </a:p>
                  </a:txBody>
                  <a:tcPr marL="5486" marR="5486" marT="5486" marB="0" anchor="ctr">
                    <a:lnL>
                      <a:noFill/>
                    </a:lnL>
                    <a:lnR>
                      <a:noFill/>
                    </a:lnR>
                    <a:lnT>
                      <a:noFill/>
                    </a:lnT>
                    <a:lnB>
                      <a:noFill/>
                    </a:lnB>
                    <a:noFill/>
                  </a:tcPr>
                </a:tc>
                <a:extLst>
                  <a:ext uri="{0D108BD9-81ED-4DB2-BD59-A6C34878D82A}">
                    <a16:rowId xmlns:a16="http://schemas.microsoft.com/office/drawing/2014/main" val="3712704516"/>
                  </a:ext>
                </a:extLst>
              </a:tr>
              <a:tr h="178439">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Compensacion</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datos de seguimiento a las actividades de compensación</a:t>
                      </a:r>
                    </a:p>
                  </a:txBody>
                  <a:tcPr marL="5486" marR="5486" marT="5486" marB="0" anchor="ctr">
                    <a:lnL>
                      <a:noFill/>
                    </a:lnL>
                    <a:lnR>
                      <a:noFill/>
                    </a:lnR>
                    <a:lnT>
                      <a:noFill/>
                    </a:lnT>
                    <a:lnB>
                      <a:noFill/>
                    </a:lnB>
                    <a:noFill/>
                  </a:tcPr>
                </a:tc>
                <a:extLst>
                  <a:ext uri="{0D108BD9-81ED-4DB2-BD59-A6C34878D82A}">
                    <a16:rowId xmlns:a16="http://schemas.microsoft.com/office/drawing/2014/main" val="1169069731"/>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Inversion_1_por_ciento</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datos de seguimiento a las actividades de inversión 1%</a:t>
                      </a:r>
                    </a:p>
                  </a:txBody>
                  <a:tcPr marL="5486" marR="5486" marT="5486" marB="0" anchor="ctr">
                    <a:lnL>
                      <a:noFill/>
                    </a:lnL>
                    <a:lnR>
                      <a:noFill/>
                    </a:lnR>
                    <a:lnT>
                      <a:noFill/>
                    </a:lnT>
                    <a:lnB>
                      <a:noFill/>
                    </a:lnB>
                    <a:noFill/>
                  </a:tcPr>
                </a:tc>
                <a:extLst>
                  <a:ext uri="{0D108BD9-81ED-4DB2-BD59-A6C34878D82A}">
                    <a16:rowId xmlns:a16="http://schemas.microsoft.com/office/drawing/2014/main" val="1380081706"/>
                  </a:ext>
                </a:extLst>
              </a:tr>
              <a:tr h="178439">
                <a:tc>
                  <a:txBody>
                    <a:bodyPr/>
                    <a:lstStyle/>
                    <a:p>
                      <a:pPr algn="r" fontAlgn="ctr"/>
                      <a:r>
                        <a:rPr lang="en-US" sz="1100" b="0" i="0" u="none" strike="noStrike" dirty="0" err="1">
                          <a:solidFill>
                            <a:schemeClr val="tx1"/>
                          </a:solidFill>
                          <a:effectLst/>
                          <a:latin typeface="Segoe UI Light" panose="020B0502040204020203" pitchFamily="34" charset="0"/>
                          <a:cs typeface="Segoe UI Light" panose="020B0502040204020203" pitchFamily="34" charset="0"/>
                        </a:rPr>
                        <a:t>Compen_Inver</a:t>
                      </a:r>
                      <a:endParaRPr lang="en-US"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Especies Sembradas en las áreas de compensación o inversión 1%</a:t>
                      </a:r>
                    </a:p>
                  </a:txBody>
                  <a:tcPr marL="5486" marR="5486" marT="5486" marB="0" anchor="ctr">
                    <a:lnL>
                      <a:noFill/>
                    </a:lnL>
                    <a:lnR>
                      <a:noFill/>
                    </a:lnR>
                    <a:lnT>
                      <a:noFill/>
                    </a:lnT>
                    <a:lnB>
                      <a:noFill/>
                    </a:lnB>
                    <a:noFill/>
                  </a:tcPr>
                </a:tc>
                <a:extLst>
                  <a:ext uri="{0D108BD9-81ED-4DB2-BD59-A6C34878D82A}">
                    <a16:rowId xmlns:a16="http://schemas.microsoft.com/office/drawing/2014/main" val="931201643"/>
                  </a:ext>
                </a:extLst>
              </a:tr>
              <a:tr h="178439">
                <a:tc>
                  <a:txBody>
                    <a:bodyPr/>
                    <a:lstStyle/>
                    <a:p>
                      <a:pPr algn="r" fontAlgn="ctr"/>
                      <a:r>
                        <a:rPr lang="en-US" sz="1100" b="0" i="0" u="none" strike="noStrike" dirty="0">
                          <a:solidFill>
                            <a:schemeClr val="tx1"/>
                          </a:solidFill>
                          <a:effectLst/>
                          <a:latin typeface="Segoe UI Light" panose="020B0502040204020203" pitchFamily="34" charset="0"/>
                          <a:cs typeface="Segoe UI Light" panose="020B0502040204020203" pitchFamily="34" charset="0"/>
                        </a:rPr>
                        <a:t> </a:t>
                      </a:r>
                    </a:p>
                  </a:txBody>
                  <a:tcPr marL="5486" marR="5486" marT="5486" marB="0" anchor="ctr">
                    <a:lnL>
                      <a:noFill/>
                    </a:lnL>
                    <a:lnR>
                      <a:noFill/>
                    </a:lnR>
                    <a:lnT>
                      <a:noFill/>
                    </a:lnT>
                    <a:lnB>
                      <a:noFill/>
                    </a:lnB>
                    <a:noFill/>
                  </a:tcPr>
                </a:tc>
                <a:tc>
                  <a:txBody>
                    <a:bodyPr/>
                    <a:lstStyle/>
                    <a:p>
                      <a:pPr lvl="0" algn="l"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5486" marR="5486" marT="5486" marB="0" anchor="ctr">
                    <a:lnL>
                      <a:noFill/>
                    </a:lnL>
                    <a:lnR>
                      <a:noFill/>
                    </a:lnR>
                    <a:lnT>
                      <a:noFill/>
                    </a:lnT>
                    <a:lnB>
                      <a:noFill/>
                    </a:lnB>
                    <a:noFill/>
                  </a:tcPr>
                </a:tc>
                <a:tc>
                  <a:txBody>
                    <a:bodyPr/>
                    <a:lstStyle/>
                    <a:p>
                      <a:pPr lvl="0" algn="l" fontAlgn="ctr"/>
                      <a:r>
                        <a:rPr lang="es-CO" sz="1100" b="0" i="0" u="none" strike="noStrike" dirty="0">
                          <a:solidFill>
                            <a:schemeClr val="tx1"/>
                          </a:solidFill>
                          <a:effectLst/>
                          <a:latin typeface="Segoe UI Light" panose="020B0502040204020203" pitchFamily="34" charset="0"/>
                          <a:cs typeface="Segoe UI Light" panose="020B0502040204020203" pitchFamily="34" charset="0"/>
                        </a:rPr>
                        <a:t>Registro de los indicadores de avance para las actividades de compensación e inversión 1%</a:t>
                      </a:r>
                    </a:p>
                  </a:txBody>
                  <a:tcPr marL="5486" marR="5486" marT="5486" marB="0" anchor="ctr">
                    <a:lnL>
                      <a:noFill/>
                    </a:lnL>
                    <a:lnR>
                      <a:noFill/>
                    </a:lnR>
                    <a:lnT>
                      <a:noFill/>
                    </a:lnT>
                    <a:lnB>
                      <a:noFill/>
                    </a:lnB>
                    <a:noFill/>
                  </a:tcPr>
                </a:tc>
                <a:extLst>
                  <a:ext uri="{0D108BD9-81ED-4DB2-BD59-A6C34878D82A}">
                    <a16:rowId xmlns:a16="http://schemas.microsoft.com/office/drawing/2014/main" val="3961636200"/>
                  </a:ext>
                </a:extLst>
              </a:tr>
            </a:tbl>
          </a:graphicData>
        </a:graphic>
      </p:graphicFrame>
      <p:pic>
        <p:nvPicPr>
          <p:cNvPr id="7" name="Imagen 6">
            <a:extLst>
              <a:ext uri="{FF2B5EF4-FFF2-40B4-BE49-F238E27FC236}">
                <a16:creationId xmlns:a16="http://schemas.microsoft.com/office/drawing/2014/main" id="{670E84A1-24A1-45D2-888C-78C6DCF8A85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9" name="1 Título">
            <a:extLst>
              <a:ext uri="{FF2B5EF4-FFF2-40B4-BE49-F238E27FC236}">
                <a16:creationId xmlns:a16="http://schemas.microsoft.com/office/drawing/2014/main" id="{84FB6B72-923A-4A53-9C3D-1A9EF8713986}"/>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41411939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1166842"/>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Imágenes ráster</a:t>
            </a:r>
            <a:endParaRPr lang="es-CO" sz="1500" dirty="0">
              <a:latin typeface="Segoe UI Light" panose="020B0502040204020203" pitchFamily="34" charset="0"/>
              <a:cs typeface="Segoe UI Light" panose="020B0502040204020203" pitchFamily="34" charset="0"/>
            </a:endParaRPr>
          </a:p>
        </p:txBody>
      </p:sp>
      <p:pic>
        <p:nvPicPr>
          <p:cNvPr id="7" name="Imagen 6">
            <a:extLst>
              <a:ext uri="{FF2B5EF4-FFF2-40B4-BE49-F238E27FC236}">
                <a16:creationId xmlns:a16="http://schemas.microsoft.com/office/drawing/2014/main" id="{7173AFAF-686F-424E-8FAC-8D16034D65B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2" name="CuadroTexto 1">
            <a:extLst>
              <a:ext uri="{FF2B5EF4-FFF2-40B4-BE49-F238E27FC236}">
                <a16:creationId xmlns:a16="http://schemas.microsoft.com/office/drawing/2014/main" id="{3231A80B-B8A9-4569-86EE-8E648EDAD26D}"/>
              </a:ext>
            </a:extLst>
          </p:cNvPr>
          <p:cNvSpPr txBox="1"/>
          <p:nvPr/>
        </p:nvSpPr>
        <p:spPr>
          <a:xfrm>
            <a:off x="1686030" y="1904266"/>
            <a:ext cx="4744853" cy="3785652"/>
          </a:xfrm>
          <a:prstGeom prst="rect">
            <a:avLst/>
          </a:prstGeom>
          <a:noFill/>
        </p:spPr>
        <p:txBody>
          <a:bodyPr wrap="square" numCol="1" rtlCol="0">
            <a:spAutoFit/>
          </a:bodyPr>
          <a:lstStyle/>
          <a:p>
            <a:r>
              <a:rPr lang="es-CO" sz="1600" dirty="0">
                <a:latin typeface="Segoe UI Light" panose="020B0502040204020203" pitchFamily="34" charset="0"/>
                <a:cs typeface="Segoe UI Light" panose="020B0502040204020203" pitchFamily="34" charset="0"/>
              </a:rPr>
              <a:t>Imagen de Satélite Regional</a:t>
            </a:r>
          </a:p>
          <a:p>
            <a:r>
              <a:rPr lang="es-CO" sz="1600" dirty="0">
                <a:latin typeface="Segoe UI Light" panose="020B0502040204020203" pitchFamily="34" charset="0"/>
                <a:cs typeface="Segoe UI Light" panose="020B0502040204020203" pitchFamily="34" charset="0"/>
              </a:rPr>
              <a:t>Imagen de Satélite Alta Resolución</a:t>
            </a:r>
          </a:p>
          <a:p>
            <a:r>
              <a:rPr lang="es-CO" sz="1600" dirty="0">
                <a:latin typeface="Segoe UI Light" panose="020B0502040204020203" pitchFamily="34" charset="0"/>
                <a:cs typeface="Segoe UI Light" panose="020B0502040204020203" pitchFamily="34" charset="0"/>
              </a:rPr>
              <a:t>Ortofotografía Aérea</a:t>
            </a:r>
          </a:p>
          <a:p>
            <a:r>
              <a:rPr lang="es-CO" sz="1600" dirty="0">
                <a:latin typeface="Segoe UI Light" panose="020B0502040204020203" pitchFamily="34" charset="0"/>
                <a:cs typeface="Segoe UI Light" panose="020B0502040204020203" pitchFamily="34" charset="0"/>
              </a:rPr>
              <a:t>Modelo Digital del Terreno DTM</a:t>
            </a:r>
          </a:p>
          <a:p>
            <a:r>
              <a:rPr lang="es-CO" sz="1600" dirty="0">
                <a:latin typeface="Segoe UI Light" panose="020B0502040204020203" pitchFamily="34" charset="0"/>
                <a:cs typeface="Segoe UI Light" panose="020B0502040204020203" pitchFamily="34" charset="0"/>
              </a:rPr>
              <a:t>Modelo Digital de Superficie DSM</a:t>
            </a:r>
          </a:p>
          <a:p>
            <a:r>
              <a:rPr lang="es-CO" sz="1600" dirty="0">
                <a:latin typeface="Segoe UI Light" panose="020B0502040204020203" pitchFamily="34" charset="0"/>
                <a:cs typeface="Segoe UI Light" panose="020B0502040204020203" pitchFamily="34" charset="0"/>
              </a:rPr>
              <a:t>Modelo Digital de Pendientes</a:t>
            </a:r>
          </a:p>
          <a:p>
            <a:r>
              <a:rPr lang="es-CO" sz="1600" dirty="0">
                <a:latin typeface="Segoe UI Light" panose="020B0502040204020203" pitchFamily="34" charset="0"/>
                <a:cs typeface="Segoe UI Light" panose="020B0502040204020203" pitchFamily="34" charset="0"/>
              </a:rPr>
              <a:t>Modelo Hidrogeológico</a:t>
            </a:r>
          </a:p>
          <a:p>
            <a:r>
              <a:rPr lang="es-CO" sz="1600" dirty="0">
                <a:latin typeface="Segoe UI Light" panose="020B0502040204020203" pitchFamily="34" charset="0"/>
                <a:cs typeface="Segoe UI Light" panose="020B0502040204020203" pitchFamily="34" charset="0"/>
              </a:rPr>
              <a:t>Modelo Digital de Precipitación</a:t>
            </a:r>
          </a:p>
          <a:p>
            <a:r>
              <a:rPr lang="es-CO" sz="1600" dirty="0">
                <a:latin typeface="Segoe UI Light" panose="020B0502040204020203" pitchFamily="34" charset="0"/>
                <a:cs typeface="Segoe UI Light" panose="020B0502040204020203" pitchFamily="34" charset="0"/>
              </a:rPr>
              <a:t>Modelo Digital de Temperatura</a:t>
            </a:r>
          </a:p>
          <a:p>
            <a:r>
              <a:rPr lang="es-CO" sz="1600" dirty="0">
                <a:latin typeface="Segoe UI Light" panose="020B0502040204020203" pitchFamily="34" charset="0"/>
                <a:cs typeface="Segoe UI Light" panose="020B0502040204020203" pitchFamily="34" charset="0"/>
              </a:rPr>
              <a:t>Modelo de Dispersión de PST Diario</a:t>
            </a:r>
          </a:p>
          <a:p>
            <a:r>
              <a:rPr lang="es-CO" sz="1600" dirty="0">
                <a:latin typeface="Segoe UI Light" panose="020B0502040204020203" pitchFamily="34" charset="0"/>
                <a:cs typeface="Segoe UI Light" panose="020B0502040204020203" pitchFamily="34" charset="0"/>
              </a:rPr>
              <a:t>Modelo de Dispersión de PST Anual</a:t>
            </a:r>
          </a:p>
          <a:p>
            <a:r>
              <a:rPr lang="es-CO" sz="1600" dirty="0">
                <a:latin typeface="Segoe UI Light" panose="020B0502040204020203" pitchFamily="34" charset="0"/>
                <a:cs typeface="Segoe UI Light" panose="020B0502040204020203" pitchFamily="34" charset="0"/>
              </a:rPr>
              <a:t>Modelo de Dispersión de PM10 Diario</a:t>
            </a:r>
          </a:p>
          <a:p>
            <a:r>
              <a:rPr lang="es-CO" sz="1600" dirty="0">
                <a:latin typeface="Segoe UI Light" panose="020B0502040204020203" pitchFamily="34" charset="0"/>
                <a:cs typeface="Segoe UI Light" panose="020B0502040204020203" pitchFamily="34" charset="0"/>
              </a:rPr>
              <a:t>Modelo de Dispersión de PM10 Anual</a:t>
            </a:r>
          </a:p>
          <a:p>
            <a:r>
              <a:rPr lang="es-CO" sz="1600" dirty="0">
                <a:latin typeface="Segoe UI Light" panose="020B0502040204020203" pitchFamily="34" charset="0"/>
                <a:cs typeface="Segoe UI Light" panose="020B0502040204020203" pitchFamily="34" charset="0"/>
              </a:rPr>
              <a:t>Modelo de Dispersión de PM2.5 Diario</a:t>
            </a:r>
          </a:p>
          <a:p>
            <a:r>
              <a:rPr lang="es-CO" sz="1600" dirty="0">
                <a:latin typeface="Segoe UI Light" panose="020B0502040204020203" pitchFamily="34" charset="0"/>
                <a:cs typeface="Segoe UI Light" panose="020B0502040204020203" pitchFamily="34" charset="0"/>
              </a:rPr>
              <a:t>Modelo de Dispersión de PM2.5 Anual</a:t>
            </a:r>
          </a:p>
        </p:txBody>
      </p:sp>
      <p:sp>
        <p:nvSpPr>
          <p:cNvPr id="9" name="CuadroTexto 8">
            <a:extLst>
              <a:ext uri="{FF2B5EF4-FFF2-40B4-BE49-F238E27FC236}">
                <a16:creationId xmlns:a16="http://schemas.microsoft.com/office/drawing/2014/main" id="{C952E580-D915-4647-97C2-25CD579DB530}"/>
              </a:ext>
            </a:extLst>
          </p:cNvPr>
          <p:cNvSpPr txBox="1"/>
          <p:nvPr/>
        </p:nvSpPr>
        <p:spPr>
          <a:xfrm>
            <a:off x="6430883" y="1905506"/>
            <a:ext cx="4896545" cy="3046988"/>
          </a:xfrm>
          <a:prstGeom prst="rect">
            <a:avLst/>
          </a:prstGeom>
          <a:noFill/>
        </p:spPr>
        <p:txBody>
          <a:bodyPr wrap="square" numCol="1" rtlCol="0">
            <a:spAutoFit/>
          </a:bodyPr>
          <a:lstStyle/>
          <a:p>
            <a:r>
              <a:rPr lang="es-CO" sz="1600" dirty="0">
                <a:latin typeface="Segoe UI Light" panose="020B0502040204020203" pitchFamily="34" charset="0"/>
                <a:cs typeface="Segoe UI Light" panose="020B0502040204020203" pitchFamily="34" charset="0"/>
              </a:rPr>
              <a:t>Modelo de Dispersión de SO2 Anual</a:t>
            </a:r>
          </a:p>
          <a:p>
            <a:r>
              <a:rPr lang="es-CO" sz="1600" dirty="0">
                <a:latin typeface="Segoe UI Light" panose="020B0502040204020203" pitchFamily="34" charset="0"/>
                <a:cs typeface="Segoe UI Light" panose="020B0502040204020203" pitchFamily="34" charset="0"/>
              </a:rPr>
              <a:t>Modelo de Dispersión de SO2 Diario</a:t>
            </a:r>
          </a:p>
          <a:p>
            <a:r>
              <a:rPr lang="es-CO" sz="1600" dirty="0">
                <a:latin typeface="Segoe UI Light" panose="020B0502040204020203" pitchFamily="34" charset="0"/>
                <a:cs typeface="Segoe UI Light" panose="020B0502040204020203" pitchFamily="34" charset="0"/>
              </a:rPr>
              <a:t>Modelo de Dispersión de SO2 a 3 horas</a:t>
            </a:r>
          </a:p>
          <a:p>
            <a:r>
              <a:rPr lang="es-CO" sz="1600" dirty="0">
                <a:latin typeface="Segoe UI Light" panose="020B0502040204020203" pitchFamily="34" charset="0"/>
                <a:cs typeface="Segoe UI Light" panose="020B0502040204020203" pitchFamily="34" charset="0"/>
              </a:rPr>
              <a:t>Modelo de Dispersión de NO2 Anual</a:t>
            </a:r>
          </a:p>
          <a:p>
            <a:r>
              <a:rPr lang="es-CO" sz="1600" dirty="0">
                <a:latin typeface="Segoe UI Light" panose="020B0502040204020203" pitchFamily="34" charset="0"/>
                <a:cs typeface="Segoe UI Light" panose="020B0502040204020203" pitchFamily="34" charset="0"/>
              </a:rPr>
              <a:t>Modelo de Dispersión de NO2 Diario</a:t>
            </a:r>
          </a:p>
          <a:p>
            <a:r>
              <a:rPr lang="es-CO" sz="1600" dirty="0">
                <a:latin typeface="Segoe UI Light" panose="020B0502040204020203" pitchFamily="34" charset="0"/>
                <a:cs typeface="Segoe UI Light" panose="020B0502040204020203" pitchFamily="34" charset="0"/>
              </a:rPr>
              <a:t>Modelo de Dispersión de NO2 a 1 hora</a:t>
            </a:r>
          </a:p>
          <a:p>
            <a:r>
              <a:rPr lang="es-CO" sz="1600" dirty="0">
                <a:latin typeface="Segoe UI Light" panose="020B0502040204020203" pitchFamily="34" charset="0"/>
                <a:cs typeface="Segoe UI Light" panose="020B0502040204020203" pitchFamily="34" charset="0"/>
              </a:rPr>
              <a:t>Modelo de Dispersión de O3 a 8 horas</a:t>
            </a:r>
          </a:p>
          <a:p>
            <a:r>
              <a:rPr lang="es-CO" sz="1600" dirty="0">
                <a:latin typeface="Segoe UI Light" panose="020B0502040204020203" pitchFamily="34" charset="0"/>
                <a:cs typeface="Segoe UI Light" panose="020B0502040204020203" pitchFamily="34" charset="0"/>
              </a:rPr>
              <a:t>Modelo de Dispersión de O3 a 1 hora</a:t>
            </a:r>
          </a:p>
          <a:p>
            <a:r>
              <a:rPr lang="es-CO" sz="1600" dirty="0">
                <a:latin typeface="Segoe UI Light" panose="020B0502040204020203" pitchFamily="34" charset="0"/>
                <a:cs typeface="Segoe UI Light" panose="020B0502040204020203" pitchFamily="34" charset="0"/>
              </a:rPr>
              <a:t>Modelo de Dispersión de CO a 8 horas</a:t>
            </a:r>
          </a:p>
          <a:p>
            <a:r>
              <a:rPr lang="es-CO" sz="1600" dirty="0">
                <a:latin typeface="Segoe UI Light" panose="020B0502040204020203" pitchFamily="34" charset="0"/>
                <a:cs typeface="Segoe UI Light" panose="020B0502040204020203" pitchFamily="34" charset="0"/>
              </a:rPr>
              <a:t>Modelo de Dispersión de CO a 1 hora</a:t>
            </a:r>
          </a:p>
          <a:p>
            <a:r>
              <a:rPr lang="es-CO" sz="1600" dirty="0">
                <a:latin typeface="Segoe UI Light" panose="020B0502040204020203" pitchFamily="34" charset="0"/>
                <a:cs typeface="Segoe UI Light" panose="020B0502040204020203" pitchFamily="34" charset="0"/>
              </a:rPr>
              <a:t>Modelo de Vibraciones</a:t>
            </a:r>
          </a:p>
          <a:p>
            <a:r>
              <a:rPr lang="es-CO" sz="1600" dirty="0">
                <a:latin typeface="Segoe UI Light" panose="020B0502040204020203" pitchFamily="34" charset="0"/>
                <a:cs typeface="Segoe UI Light" panose="020B0502040204020203" pitchFamily="34" charset="0"/>
              </a:rPr>
              <a:t>Modelo de Sobrepresión de Aire</a:t>
            </a:r>
          </a:p>
        </p:txBody>
      </p:sp>
      <p:sp>
        <p:nvSpPr>
          <p:cNvPr id="10" name="1 Título">
            <a:extLst>
              <a:ext uri="{FF2B5EF4-FFF2-40B4-BE49-F238E27FC236}">
                <a16:creationId xmlns:a16="http://schemas.microsoft.com/office/drawing/2014/main" id="{E8B39E6D-57B6-4F25-9F5C-653DB88801A4}"/>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26399359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389679"/>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Imágenes ráster para EIA, DAA, PMA e ICA</a:t>
            </a:r>
            <a:endParaRPr lang="es-CO" sz="1500" dirty="0">
              <a:latin typeface="Segoe UI Light" panose="020B0502040204020203" pitchFamily="34" charset="0"/>
              <a:cs typeface="Segoe UI Light" panose="020B0502040204020203" pitchFamily="34" charset="0"/>
            </a:endParaRPr>
          </a:p>
        </p:txBody>
      </p:sp>
      <p:graphicFrame>
        <p:nvGraphicFramePr>
          <p:cNvPr id="2" name="1 Tabla"/>
          <p:cNvGraphicFramePr>
            <a:graphicFrameLocks noGrp="1"/>
          </p:cNvGraphicFramePr>
          <p:nvPr>
            <p:extLst>
              <p:ext uri="{D42A27DB-BD31-4B8C-83A1-F6EECF244321}">
                <p14:modId xmlns:p14="http://schemas.microsoft.com/office/powerpoint/2010/main" val="2101952543"/>
              </p:ext>
            </p:extLst>
          </p:nvPr>
        </p:nvGraphicFramePr>
        <p:xfrm>
          <a:off x="1055440" y="852114"/>
          <a:ext cx="10081120" cy="5889254"/>
        </p:xfrm>
        <a:graphic>
          <a:graphicData uri="http://schemas.openxmlformats.org/drawingml/2006/table">
            <a:tbl>
              <a:tblPr>
                <a:tableStyleId>{5C22544A-7EE6-4342-B048-85BDC9FD1C3A}</a:tableStyleId>
              </a:tblPr>
              <a:tblGrid>
                <a:gridCol w="3240360">
                  <a:extLst>
                    <a:ext uri="{9D8B030D-6E8A-4147-A177-3AD203B41FA5}">
                      <a16:colId xmlns:a16="http://schemas.microsoft.com/office/drawing/2014/main" val="20000"/>
                    </a:ext>
                  </a:extLst>
                </a:gridCol>
                <a:gridCol w="72008">
                  <a:extLst>
                    <a:ext uri="{9D8B030D-6E8A-4147-A177-3AD203B41FA5}">
                      <a16:colId xmlns:a16="http://schemas.microsoft.com/office/drawing/2014/main" val="3829553831"/>
                    </a:ext>
                  </a:extLst>
                </a:gridCol>
                <a:gridCol w="6768752">
                  <a:extLst>
                    <a:ext uri="{9D8B030D-6E8A-4147-A177-3AD203B41FA5}">
                      <a16:colId xmlns:a16="http://schemas.microsoft.com/office/drawing/2014/main" val="20001"/>
                    </a:ext>
                  </a:extLst>
                </a:gridCol>
              </a:tblGrid>
              <a:tr h="159918">
                <a:tc>
                  <a:txBody>
                    <a:bodyPr/>
                    <a:lstStyle/>
                    <a:p>
                      <a:pPr algn="r" fontAlgn="ctr"/>
                      <a:r>
                        <a:rPr lang="es-CO" sz="1050" b="0" u="none" strike="noStrike" dirty="0">
                          <a:solidFill>
                            <a:schemeClr val="tx1"/>
                          </a:solidFill>
                          <a:effectLst/>
                          <a:latin typeface="Segoe UI Light" panose="020B0502040204020203" pitchFamily="34" charset="0"/>
                          <a:cs typeface="Segoe UI Light" panose="020B0502040204020203" pitchFamily="34" charset="0"/>
                        </a:rPr>
                        <a:t>Ráster</a:t>
                      </a:r>
                      <a:endParaRPr lang="es-CO" sz="105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fontAlgn="ct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Descripción</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46186">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Imagen de Satélite Regional</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al mosaico de imágenes de satélite con resolución espacial menor o igual a 10 metros, </a:t>
                      </a:r>
                      <a:r>
                        <a:rPr lang="es-CO" sz="900" u="none" strike="noStrike" dirty="0" err="1">
                          <a:solidFill>
                            <a:schemeClr val="tx1"/>
                          </a:solidFill>
                          <a:effectLst/>
                          <a:latin typeface="Segoe UI Light" panose="020B0502040204020203" pitchFamily="34" charset="0"/>
                          <a:cs typeface="Segoe UI Light" panose="020B0502040204020203" pitchFamily="34" charset="0"/>
                        </a:rPr>
                        <a:t>ortocorregido</a:t>
                      </a:r>
                      <a:r>
                        <a:rPr lang="es-CO" sz="900" u="none" strike="noStrike" dirty="0">
                          <a:solidFill>
                            <a:schemeClr val="tx1"/>
                          </a:solidFill>
                          <a:effectLst/>
                          <a:latin typeface="Segoe UI Light" panose="020B0502040204020203" pitchFamily="34" charset="0"/>
                          <a:cs typeface="Segoe UI Light" panose="020B0502040204020203" pitchFamily="34" charset="0"/>
                        </a:rPr>
                        <a:t> y/o </a:t>
                      </a:r>
                      <a:r>
                        <a:rPr lang="es-CO" sz="900" u="none" strike="noStrike" dirty="0" err="1">
                          <a:solidFill>
                            <a:schemeClr val="tx1"/>
                          </a:solidFill>
                          <a:effectLst/>
                          <a:latin typeface="Segoe UI Light" panose="020B0502040204020203" pitchFamily="34" charset="0"/>
                          <a:cs typeface="Segoe UI Light" panose="020B0502040204020203" pitchFamily="34" charset="0"/>
                        </a:rPr>
                        <a:t>georreferenciado</a:t>
                      </a:r>
                      <a:r>
                        <a:rPr lang="es-CO" sz="900" u="none" strike="noStrike" dirty="0">
                          <a:solidFill>
                            <a:schemeClr val="tx1"/>
                          </a:solidFill>
                          <a:effectLst/>
                          <a:latin typeface="Segoe UI Light" panose="020B0502040204020203" pitchFamily="34" charset="0"/>
                          <a:cs typeface="Segoe UI Light" panose="020B0502040204020203" pitchFamily="34" charset="0"/>
                        </a:rPr>
                        <a:t> coordenadas Magna origen Bogotá, modo pancromático, </a:t>
                      </a:r>
                      <a:r>
                        <a:rPr lang="es-CO" sz="900" u="none" strike="noStrike" dirty="0" err="1">
                          <a:solidFill>
                            <a:schemeClr val="tx1"/>
                          </a:solidFill>
                          <a:effectLst/>
                          <a:latin typeface="Segoe UI Light" panose="020B0502040204020203" pitchFamily="34" charset="0"/>
                          <a:cs typeface="Segoe UI Light" panose="020B0502040204020203" pitchFamily="34" charset="0"/>
                        </a:rPr>
                        <a:t>multiespectral</a:t>
                      </a:r>
                      <a:r>
                        <a:rPr lang="es-CO" sz="900" u="none" strike="noStrike" dirty="0">
                          <a:solidFill>
                            <a:schemeClr val="tx1"/>
                          </a:solidFill>
                          <a:effectLst/>
                          <a:latin typeface="Segoe UI Light" panose="020B0502040204020203" pitchFamily="34" charset="0"/>
                          <a:cs typeface="Segoe UI Light" panose="020B0502040204020203" pitchFamily="34" charset="0"/>
                        </a:rPr>
                        <a:t> o </a:t>
                      </a:r>
                      <a:r>
                        <a:rPr lang="es-CO" sz="900" u="none" strike="noStrike" dirty="0" err="1">
                          <a:solidFill>
                            <a:schemeClr val="tx1"/>
                          </a:solidFill>
                          <a:effectLst/>
                          <a:latin typeface="Segoe UI Light" panose="020B0502040204020203" pitchFamily="34" charset="0"/>
                          <a:cs typeface="Segoe UI Light" panose="020B0502040204020203" pitchFamily="34" charset="0"/>
                        </a:rPr>
                        <a:t>hiperespectral</a:t>
                      </a:r>
                      <a:r>
                        <a:rPr lang="es-CO" sz="900" u="none" strike="noStrike" dirty="0">
                          <a:solidFill>
                            <a:schemeClr val="tx1"/>
                          </a:solidFill>
                          <a:effectLst/>
                          <a:latin typeface="Segoe UI Light" panose="020B0502040204020203" pitchFamily="34" charset="0"/>
                          <a:cs typeface="Segoe UI Light" panose="020B0502040204020203" pitchFamily="34" charset="0"/>
                        </a:rPr>
                        <a:t>.</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34484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Imagen de Satélite Alta Resolución</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al mosaico de imágenes de satélite con resolución espacial mayor a 10 metros, </a:t>
                      </a:r>
                      <a:r>
                        <a:rPr lang="es-CO" sz="900" u="none" strike="noStrike" dirty="0" err="1">
                          <a:solidFill>
                            <a:schemeClr val="tx1"/>
                          </a:solidFill>
                          <a:effectLst/>
                          <a:latin typeface="Segoe UI Light" panose="020B0502040204020203" pitchFamily="34" charset="0"/>
                          <a:cs typeface="Segoe UI Light" panose="020B0502040204020203" pitchFamily="34" charset="0"/>
                        </a:rPr>
                        <a:t>ortocorregido</a:t>
                      </a:r>
                      <a:r>
                        <a:rPr lang="es-CO" sz="900" u="none" strike="noStrike" dirty="0">
                          <a:solidFill>
                            <a:schemeClr val="tx1"/>
                          </a:solidFill>
                          <a:effectLst/>
                          <a:latin typeface="Segoe UI Light" panose="020B0502040204020203" pitchFamily="34" charset="0"/>
                          <a:cs typeface="Segoe UI Light" panose="020B0502040204020203" pitchFamily="34" charset="0"/>
                        </a:rPr>
                        <a:t> y/o </a:t>
                      </a:r>
                      <a:r>
                        <a:rPr lang="es-CO" sz="900" u="none" strike="noStrike" dirty="0" err="1">
                          <a:solidFill>
                            <a:schemeClr val="tx1"/>
                          </a:solidFill>
                          <a:effectLst/>
                          <a:latin typeface="Segoe UI Light" panose="020B0502040204020203" pitchFamily="34" charset="0"/>
                          <a:cs typeface="Segoe UI Light" panose="020B0502040204020203" pitchFamily="34" charset="0"/>
                        </a:rPr>
                        <a:t>georreferenciado</a:t>
                      </a:r>
                      <a:r>
                        <a:rPr lang="es-CO" sz="900" u="none" strike="noStrike" dirty="0">
                          <a:solidFill>
                            <a:schemeClr val="tx1"/>
                          </a:solidFill>
                          <a:effectLst/>
                          <a:latin typeface="Segoe UI Light" panose="020B0502040204020203" pitchFamily="34" charset="0"/>
                          <a:cs typeface="Segoe UI Light" panose="020B0502040204020203" pitchFamily="34" charset="0"/>
                        </a:rPr>
                        <a:t> coordenadas Magna origen Bogotá, modo pancromático, </a:t>
                      </a:r>
                      <a:r>
                        <a:rPr lang="es-CO" sz="900" u="none" strike="noStrike" dirty="0" err="1">
                          <a:solidFill>
                            <a:schemeClr val="tx1"/>
                          </a:solidFill>
                          <a:effectLst/>
                          <a:latin typeface="Segoe UI Light" panose="020B0502040204020203" pitchFamily="34" charset="0"/>
                          <a:cs typeface="Segoe UI Light" panose="020B0502040204020203" pitchFamily="34" charset="0"/>
                        </a:rPr>
                        <a:t>multiespectral</a:t>
                      </a:r>
                      <a:r>
                        <a:rPr lang="es-CO" sz="900" u="none" strike="noStrike" dirty="0">
                          <a:solidFill>
                            <a:schemeClr val="tx1"/>
                          </a:solidFill>
                          <a:effectLst/>
                          <a:latin typeface="Segoe UI Light" panose="020B0502040204020203" pitchFamily="34" charset="0"/>
                          <a:cs typeface="Segoe UI Light" panose="020B0502040204020203" pitchFamily="34" charset="0"/>
                        </a:rPr>
                        <a:t> o </a:t>
                      </a:r>
                      <a:r>
                        <a:rPr lang="es-CO" sz="900" u="none" strike="noStrike" dirty="0" err="1">
                          <a:solidFill>
                            <a:schemeClr val="tx1"/>
                          </a:solidFill>
                          <a:effectLst/>
                          <a:latin typeface="Segoe UI Light" panose="020B0502040204020203" pitchFamily="34" charset="0"/>
                          <a:cs typeface="Segoe UI Light" panose="020B0502040204020203" pitchFamily="34" charset="0"/>
                        </a:rPr>
                        <a:t>hiperespectral</a:t>
                      </a:r>
                      <a:r>
                        <a:rPr lang="es-CO" sz="900" u="none" strike="noStrike" dirty="0">
                          <a:solidFill>
                            <a:schemeClr val="tx1"/>
                          </a:solidFill>
                          <a:effectLst/>
                          <a:latin typeface="Segoe UI Light" panose="020B0502040204020203" pitchFamily="34" charset="0"/>
                          <a:cs typeface="Segoe UI Light" panose="020B0502040204020203" pitchFamily="34" charset="0"/>
                        </a:rPr>
                        <a:t>.</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22989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Ortofotografía Aérea</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al mosaico de fotografías aéreas </a:t>
                      </a:r>
                      <a:r>
                        <a:rPr lang="es-CO" sz="900" u="none" strike="noStrike" dirty="0" err="1">
                          <a:solidFill>
                            <a:schemeClr val="tx1"/>
                          </a:solidFill>
                          <a:effectLst/>
                          <a:latin typeface="Segoe UI Light" panose="020B0502040204020203" pitchFamily="34" charset="0"/>
                          <a:cs typeface="Segoe UI Light" panose="020B0502040204020203" pitchFamily="34" charset="0"/>
                        </a:rPr>
                        <a:t>ortocorregido</a:t>
                      </a:r>
                      <a:r>
                        <a:rPr lang="es-CO" sz="900" u="none" strike="noStrike" dirty="0">
                          <a:solidFill>
                            <a:schemeClr val="tx1"/>
                          </a:solidFill>
                          <a:effectLst/>
                          <a:latin typeface="Segoe UI Light" panose="020B0502040204020203" pitchFamily="34" charset="0"/>
                          <a:cs typeface="Segoe UI Light" panose="020B0502040204020203" pitchFamily="34" charset="0"/>
                        </a:rPr>
                        <a:t> y/o </a:t>
                      </a:r>
                      <a:r>
                        <a:rPr lang="es-CO" sz="900" u="none" strike="noStrike" dirty="0" err="1">
                          <a:solidFill>
                            <a:schemeClr val="tx1"/>
                          </a:solidFill>
                          <a:effectLst/>
                          <a:latin typeface="Segoe UI Light" panose="020B0502040204020203" pitchFamily="34" charset="0"/>
                          <a:cs typeface="Segoe UI Light" panose="020B0502040204020203" pitchFamily="34" charset="0"/>
                        </a:rPr>
                        <a:t>georeferenciado</a:t>
                      </a:r>
                      <a:r>
                        <a:rPr lang="es-CO" sz="900" u="none" strike="noStrike" dirty="0">
                          <a:solidFill>
                            <a:schemeClr val="tx1"/>
                          </a:solidFill>
                          <a:effectLst/>
                          <a:latin typeface="Segoe UI Light" panose="020B0502040204020203" pitchFamily="34" charset="0"/>
                          <a:cs typeface="Segoe UI Light" panose="020B0502040204020203" pitchFamily="34" charset="0"/>
                        </a:rPr>
                        <a:t> coordenadas Magna origen Bogotá, modo pancromático, </a:t>
                      </a:r>
                      <a:r>
                        <a:rPr lang="es-CO" sz="900" u="none" strike="noStrike" dirty="0" err="1">
                          <a:solidFill>
                            <a:schemeClr val="tx1"/>
                          </a:solidFill>
                          <a:effectLst/>
                          <a:latin typeface="Segoe UI Light" panose="020B0502040204020203" pitchFamily="34" charset="0"/>
                          <a:cs typeface="Segoe UI Light" panose="020B0502040204020203" pitchFamily="34" charset="0"/>
                        </a:rPr>
                        <a:t>multiespectral</a:t>
                      </a:r>
                      <a:r>
                        <a:rPr lang="es-CO" sz="900" u="none" strike="noStrike" dirty="0">
                          <a:solidFill>
                            <a:schemeClr val="tx1"/>
                          </a:solidFill>
                          <a:effectLst/>
                          <a:latin typeface="Segoe UI Light" panose="020B0502040204020203" pitchFamily="34" charset="0"/>
                          <a:cs typeface="Segoe UI Light" panose="020B0502040204020203" pitchFamily="34" charset="0"/>
                        </a:rPr>
                        <a:t> o </a:t>
                      </a:r>
                      <a:r>
                        <a:rPr lang="es-CO" sz="900" u="none" strike="noStrike" dirty="0" err="1">
                          <a:solidFill>
                            <a:schemeClr val="tx1"/>
                          </a:solidFill>
                          <a:effectLst/>
                          <a:latin typeface="Segoe UI Light" panose="020B0502040204020203" pitchFamily="34" charset="0"/>
                          <a:cs typeface="Segoe UI Light" panose="020B0502040204020203" pitchFamily="34" charset="0"/>
                        </a:rPr>
                        <a:t>hiperespectral</a:t>
                      </a:r>
                      <a:r>
                        <a:rPr lang="es-CO" sz="900" u="none" strike="noStrike" dirty="0">
                          <a:solidFill>
                            <a:schemeClr val="tx1"/>
                          </a:solidFill>
                          <a:effectLst/>
                          <a:latin typeface="Segoe UI Light" panose="020B0502040204020203" pitchFamily="34" charset="0"/>
                          <a:cs typeface="Segoe UI Light" panose="020B0502040204020203" pitchFamily="34" charset="0"/>
                        </a:rPr>
                        <a:t>.</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22989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Digital del Terreno DTM</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al DTM en coordenadas Magna origen Bogotá, escala de grises, donde cada celda o pixel contiene el valor de elevación en metros sobre el nivel del mar.</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59797">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Digital de Superficie DSM</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al Modelo Digital de Superficie (incluye elementos de la cobertura terrestre como por ejemplo cobertura vegetal, edificaciones, </a:t>
                      </a:r>
                      <a:r>
                        <a:rPr lang="es-CO" sz="900" u="none" strike="noStrike" dirty="0" err="1">
                          <a:solidFill>
                            <a:schemeClr val="tx1"/>
                          </a:solidFill>
                          <a:effectLst/>
                          <a:latin typeface="Segoe UI Light" panose="020B0502040204020203" pitchFamily="34" charset="0"/>
                          <a:cs typeface="Segoe UI Light" panose="020B0502040204020203" pitchFamily="34" charset="0"/>
                        </a:rPr>
                        <a:t>etc</a:t>
                      </a:r>
                      <a:r>
                        <a:rPr lang="es-CO" sz="900" u="none" strike="noStrike" dirty="0">
                          <a:solidFill>
                            <a:schemeClr val="tx1"/>
                          </a:solidFill>
                          <a:effectLst/>
                          <a:latin typeface="Segoe UI Light" panose="020B0502040204020203" pitchFamily="34" charset="0"/>
                          <a:cs typeface="Segoe UI Light" panose="020B0502040204020203" pitchFamily="34" charset="0"/>
                        </a:rPr>
                        <a:t>), en coordenadas Magna origen Bogotá, escala de grises, donde cada celda o pixel contiene el valor de elevación en metros sobre el nivel del mar.</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34484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Digital de Pendientes</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Pendientes, en coordenadas Magna origen Bogotá, escala de grises, donde cada celda o pixel contiene el valor de pendiente en porcentaje.</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34484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Digital de Precipitación</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Precipitación, en coordenadas Magna origen Bogotá, escala de grises, donde cada celda o pixel contiene el valor de precipitación media multianual en mm/año.</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34484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Digital de Temperatura</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Temperatura, en coordenadas Magna origen Bogotá, escala de grises, donde cada celda o pixel contiene el valor de temperatura media multianual en °C/año.</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r h="34484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de Dispersión de PST Diario y Anual</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Dispersión de PST  en coordenadas Magna origen Bogotá, escala de grises, donde cada celda o pixel contiene el valor de concentración de PST. Emisiones de material particulado.</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9"/>
                  </a:ext>
                </a:extLst>
              </a:tr>
              <a:tr h="34484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de Dispersión de PM10 Diario y Anual</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Dispersión de PM10 en coordenadas Magna origen Bogotá, escala de grises, donde cada celda o pixel contiene el valor de concentración de PM10. 1/3 del material </a:t>
                      </a:r>
                      <a:r>
                        <a:rPr lang="es-CO" sz="900" u="none" strike="noStrike" dirty="0" err="1">
                          <a:solidFill>
                            <a:schemeClr val="tx1"/>
                          </a:solidFill>
                          <a:effectLst/>
                          <a:latin typeface="Segoe UI Light" panose="020B0502040204020203" pitchFamily="34" charset="0"/>
                          <a:cs typeface="Segoe UI Light" panose="020B0502040204020203" pitchFamily="34" charset="0"/>
                        </a:rPr>
                        <a:t>particulado</a:t>
                      </a:r>
                      <a:r>
                        <a:rPr lang="es-CO" sz="900" u="none" strike="noStrike" dirty="0">
                          <a:solidFill>
                            <a:schemeClr val="tx1"/>
                          </a:solidFill>
                          <a:effectLst/>
                          <a:latin typeface="Segoe UI Light" panose="020B0502040204020203" pitchFamily="34" charset="0"/>
                          <a:cs typeface="Segoe UI Light" panose="020B0502040204020203" pitchFamily="34" charset="0"/>
                        </a:rPr>
                        <a:t> respirable o PM10.</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10"/>
                  </a:ext>
                </a:extLst>
              </a:tr>
              <a:tr h="34484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de Dispersión de PM2.5 Diario y Anual</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Dispersión de PM2.5 en coordenadas Magna origen Bogotá, escala de grises, donde cada celda o pixel contiene el valor de concentración de PM2.5.</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11"/>
                  </a:ext>
                </a:extLst>
              </a:tr>
              <a:tr h="34484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de Dispersión de SO2 Anual, Diario y a 3 horas</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Dispersión de SO2 anual, en coordenadas Magna origen Bogotá, escala de grises, donde cada celda o pixel contiene el valor de concentración de SO2. Dióxido de Azufre.</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12"/>
                  </a:ext>
                </a:extLst>
              </a:tr>
              <a:tr h="34484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de Dispersión de NO2 Anual, Diario y a 1 hora</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Dispersión de NO2 en coordenadas Magna origen Bogotá, escala de grises, donde cada celda o pixel contiene el valor de concentración de NO2. Dióxido de Nitrógeno</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13"/>
                  </a:ext>
                </a:extLst>
              </a:tr>
              <a:tr h="34484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de Dispersión de O3 a 8 horas y 1 hora</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Dispersión de O3 en coordenadas Magna origen Bogotá, escala de grises, donde cada celda o pixel contiene el valor de concentración de O3. Ozono.</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14"/>
                  </a:ext>
                </a:extLst>
              </a:tr>
              <a:tr h="34484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de Dispersión de CO a 8 horas y 1 hora</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Dispersión de CO a 8 horas, en coordenadas Magna origen Bogotá, escala de grises, donde cada celda o pixel contiene el valor de concentración de CO. Monóxido de Carbono.</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15"/>
                  </a:ext>
                </a:extLst>
              </a:tr>
              <a:tr h="22989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de Vibraciones</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vibraciones producidas por la actividad de las voladuras en mm/</a:t>
                      </a:r>
                      <a:r>
                        <a:rPr lang="es-CO" sz="900" u="none" strike="noStrike" dirty="0" err="1">
                          <a:solidFill>
                            <a:schemeClr val="tx1"/>
                          </a:solidFill>
                          <a:effectLst/>
                          <a:latin typeface="Segoe UI Light" panose="020B0502040204020203" pitchFamily="34" charset="0"/>
                          <a:cs typeface="Segoe UI Light" panose="020B0502040204020203" pitchFamily="34" charset="0"/>
                        </a:rPr>
                        <a:t>sg</a:t>
                      </a:r>
                      <a:r>
                        <a:rPr lang="es-CO" sz="900" u="none" strike="noStrike" dirty="0">
                          <a:solidFill>
                            <a:schemeClr val="tx1"/>
                          </a:solidFill>
                          <a:effectLst/>
                          <a:latin typeface="Segoe UI Light" panose="020B0502040204020203" pitchFamily="34" charset="0"/>
                          <a:cs typeface="Segoe UI Light" panose="020B0502040204020203" pitchFamily="34" charset="0"/>
                        </a:rPr>
                        <a:t>.</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16"/>
                  </a:ext>
                </a:extLst>
              </a:tr>
              <a:tr h="229899">
                <a:tc>
                  <a:txBody>
                    <a:bodyPr/>
                    <a:lstStyle/>
                    <a:p>
                      <a:pPr algn="r" fontAlgn="ctr"/>
                      <a:r>
                        <a:rPr lang="es-CO" sz="1100" b="0" u="none" strike="noStrike" dirty="0">
                          <a:solidFill>
                            <a:schemeClr val="tx1"/>
                          </a:solidFill>
                          <a:effectLst/>
                          <a:latin typeface="Segoe UI Light" panose="020B0502040204020203" pitchFamily="34" charset="0"/>
                          <a:cs typeface="Segoe UI Light" panose="020B0502040204020203" pitchFamily="34" charset="0"/>
                        </a:rPr>
                        <a:t>Modelo de Sobre Presión del Aire</a:t>
                      </a:r>
                      <a:endParaRPr lang="es-CO" sz="11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900" u="none" strike="noStrike" dirty="0">
                          <a:solidFill>
                            <a:schemeClr val="tx1"/>
                          </a:solidFill>
                          <a:effectLst/>
                          <a:latin typeface="Segoe UI Light" panose="020B0502040204020203" pitchFamily="34" charset="0"/>
                          <a:cs typeface="Segoe UI Light" panose="020B0502040204020203" pitchFamily="34" charset="0"/>
                        </a:rPr>
                        <a:t>Corresponde a la superficie o Modelo Digital de la sobre presión del aire producidas por la actividad de las voladuras en </a:t>
                      </a:r>
                      <a:r>
                        <a:rPr lang="es-CO" sz="900" u="none" strike="noStrike" dirty="0" err="1">
                          <a:solidFill>
                            <a:schemeClr val="tx1"/>
                          </a:solidFill>
                          <a:effectLst/>
                          <a:latin typeface="Segoe UI Light" panose="020B0502040204020203" pitchFamily="34" charset="0"/>
                          <a:cs typeface="Segoe UI Light" panose="020B0502040204020203" pitchFamily="34" charset="0"/>
                        </a:rPr>
                        <a:t>db</a:t>
                      </a:r>
                      <a:r>
                        <a:rPr lang="es-CO" sz="900" u="none" strike="noStrike" dirty="0">
                          <a:solidFill>
                            <a:schemeClr val="tx1"/>
                          </a:solidFill>
                          <a:effectLst/>
                          <a:latin typeface="Segoe UI Light" panose="020B0502040204020203" pitchFamily="34" charset="0"/>
                          <a:cs typeface="Segoe UI Light" panose="020B0502040204020203" pitchFamily="34" charset="0"/>
                        </a:rPr>
                        <a:t>/L.</a:t>
                      </a:r>
                      <a:endParaRPr lang="es-CO" sz="900" b="0" i="0" u="none" strike="noStrike" dirty="0">
                        <a:solidFill>
                          <a:schemeClr val="tx1"/>
                        </a:solidFill>
                        <a:effectLst/>
                        <a:latin typeface="Segoe UI Light" panose="020B0502040204020203" pitchFamily="34" charset="0"/>
                        <a:cs typeface="Segoe UI Light" panose="020B0502040204020203" pitchFamily="34" charset="0"/>
                      </a:endParaRPr>
                    </a:p>
                  </a:txBody>
                  <a:tcPr marL="4618" marR="4618" marT="4618" marB="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17"/>
                  </a:ext>
                </a:extLst>
              </a:tr>
            </a:tbl>
          </a:graphicData>
        </a:graphic>
      </p:graphicFrame>
      <p:pic>
        <p:nvPicPr>
          <p:cNvPr id="7" name="Imagen 6">
            <a:extLst>
              <a:ext uri="{FF2B5EF4-FFF2-40B4-BE49-F238E27FC236}">
                <a16:creationId xmlns:a16="http://schemas.microsoft.com/office/drawing/2014/main" id="{722CE2C4-504B-4333-BE17-E3554C75420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9" name="1 Título">
            <a:extLst>
              <a:ext uri="{FF2B5EF4-FFF2-40B4-BE49-F238E27FC236}">
                <a16:creationId xmlns:a16="http://schemas.microsoft.com/office/drawing/2014/main" id="{60DE64E1-7E60-4581-9B71-5035397E65D1}"/>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31694643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8"/>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476672"/>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Ejemplo de imágenes ráster – Modelo digital de terreno, MDT</a:t>
            </a:r>
            <a:endParaRPr lang="es-CO" sz="1500" dirty="0">
              <a:latin typeface="Segoe UI Light" panose="020B0502040204020203" pitchFamily="34" charset="0"/>
              <a:cs typeface="Segoe UI Light" panose="020B0502040204020203" pitchFamily="34" charset="0"/>
            </a:endParaRPr>
          </a:p>
        </p:txBody>
      </p:sp>
      <p:pic>
        <p:nvPicPr>
          <p:cNvPr id="5" name="0 Imagen"/>
          <p:cNvPicPr/>
          <p:nvPr/>
        </p:nvPicPr>
        <p:blipFill>
          <a:blip r:embed="rId2" cstate="print">
            <a:grayscl/>
            <a:extLst>
              <a:ext uri="{28A0092B-C50C-407E-A947-70E740481C1C}">
                <a14:useLocalDpi xmlns:a14="http://schemas.microsoft.com/office/drawing/2010/main" val="0"/>
              </a:ext>
            </a:extLst>
          </a:blip>
          <a:stretch>
            <a:fillRect/>
          </a:stretch>
        </p:blipFill>
        <p:spPr>
          <a:xfrm>
            <a:off x="767408" y="1024700"/>
            <a:ext cx="7091130" cy="5479847"/>
          </a:xfrm>
          <a:prstGeom prst="rect">
            <a:avLst/>
          </a:prstGeom>
        </p:spPr>
      </p:pic>
      <p:sp>
        <p:nvSpPr>
          <p:cNvPr id="3" name="2 CuadroTexto"/>
          <p:cNvSpPr txBox="1"/>
          <p:nvPr/>
        </p:nvSpPr>
        <p:spPr>
          <a:xfrm>
            <a:off x="7858538" y="2315488"/>
            <a:ext cx="3926094" cy="2308324"/>
          </a:xfrm>
          <a:prstGeom prst="rect">
            <a:avLst/>
          </a:prstGeom>
          <a:noFill/>
        </p:spPr>
        <p:txBody>
          <a:bodyPr wrap="square" rtlCol="0">
            <a:spAutoFit/>
          </a:bodyPr>
          <a:lstStyle/>
          <a:p>
            <a:pPr algn="ctr"/>
            <a:r>
              <a:rPr lang="es-ES" sz="1600" dirty="0">
                <a:latin typeface="Segoe UI Light" panose="020B0502040204020203" pitchFamily="34" charset="0"/>
                <a:cs typeface="Segoe UI Light" panose="020B0502040204020203" pitchFamily="34" charset="0"/>
              </a:rPr>
              <a:t>La caracterización topográfica georreferenciada se realizó por medio del modelo digital de elevaciones de la Nasa – ASTER GDEM con resolución aproximada de 30 x 30 metros, reacondicionado con los drenajes foto restituidos, así como la definición de las cuencas a partir del criterio de tramos de drenaje con aportaciones mayores o iguales a 4 km</a:t>
            </a:r>
            <a:r>
              <a:rPr lang="es-ES" sz="1600" baseline="30000" dirty="0">
                <a:latin typeface="Segoe UI Light" panose="020B0502040204020203" pitchFamily="34" charset="0"/>
                <a:cs typeface="Segoe UI Light" panose="020B0502040204020203" pitchFamily="34" charset="0"/>
              </a:rPr>
              <a:t>2</a:t>
            </a:r>
            <a:r>
              <a:rPr lang="es-ES" sz="1600" dirty="0">
                <a:latin typeface="Segoe UI Light" panose="020B0502040204020203" pitchFamily="34" charset="0"/>
                <a:cs typeface="Segoe UI Light" panose="020B0502040204020203" pitchFamily="34" charset="0"/>
              </a:rPr>
              <a:t>. </a:t>
            </a:r>
            <a:endParaRPr lang="es-CO" sz="1600" dirty="0">
              <a:latin typeface="Segoe UI Light" panose="020B0502040204020203" pitchFamily="34" charset="0"/>
              <a:cs typeface="Segoe UI Light" panose="020B0502040204020203" pitchFamily="34" charset="0"/>
            </a:endParaRPr>
          </a:p>
        </p:txBody>
      </p:sp>
      <p:sp>
        <p:nvSpPr>
          <p:cNvPr id="7" name="6 CuadroTexto"/>
          <p:cNvSpPr txBox="1"/>
          <p:nvPr/>
        </p:nvSpPr>
        <p:spPr>
          <a:xfrm>
            <a:off x="767408" y="6435052"/>
            <a:ext cx="1909870" cy="246221"/>
          </a:xfrm>
          <a:prstGeom prst="rect">
            <a:avLst/>
          </a:prstGeom>
          <a:noFill/>
        </p:spPr>
        <p:txBody>
          <a:bodyPr wrap="square" rtlCol="0">
            <a:spAutoFit/>
          </a:bodyPr>
          <a:lstStyle/>
          <a:p>
            <a:r>
              <a:rPr lang="es-CO" sz="1000" dirty="0">
                <a:latin typeface="Segoe UI Light" panose="020B0502040204020203" pitchFamily="34" charset="0"/>
                <a:cs typeface="Segoe UI Light" panose="020B0502040204020203" pitchFamily="34" charset="0"/>
              </a:rPr>
              <a:t>Fuente: ECI-CEH</a:t>
            </a:r>
          </a:p>
        </p:txBody>
      </p:sp>
      <p:pic>
        <p:nvPicPr>
          <p:cNvPr id="10" name="Imagen 9">
            <a:extLst>
              <a:ext uri="{FF2B5EF4-FFF2-40B4-BE49-F238E27FC236}">
                <a16:creationId xmlns:a16="http://schemas.microsoft.com/office/drawing/2014/main" id="{510406C2-5613-42E1-991A-BA6A4D72B13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2" name="1 Título">
            <a:extLst>
              <a:ext uri="{FF2B5EF4-FFF2-40B4-BE49-F238E27FC236}">
                <a16:creationId xmlns:a16="http://schemas.microsoft.com/office/drawing/2014/main" id="{8BE7310C-CCC0-4607-B153-EFA9BCEF8A9B}"/>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19585754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8"/>
          <p:cNvSpPr/>
          <p:nvPr/>
        </p:nvSpPr>
        <p:spPr>
          <a:xfrm>
            <a:off x="1" y="0"/>
            <a:ext cx="1219199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egoe UI Light" panose="020B0502040204020203" pitchFamily="34" charset="0"/>
              <a:cs typeface="Segoe UI Light" panose="020B0502040204020203" pitchFamily="34" charset="0"/>
            </a:endParaRPr>
          </a:p>
        </p:txBody>
      </p:sp>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404664"/>
            <a:ext cx="12191999"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Ejemplo de imágenes ráster – Modelo digital de pendientes, SLP</a:t>
            </a:r>
            <a:endParaRPr lang="es-CO" sz="1500" dirty="0">
              <a:latin typeface="Segoe UI Light" panose="020B0502040204020203" pitchFamily="34" charset="0"/>
              <a:cs typeface="Segoe UI Light" panose="020B0502040204020203" pitchFamily="34" charset="0"/>
            </a:endParaRPr>
          </a:p>
        </p:txBody>
      </p:sp>
      <p:sp>
        <p:nvSpPr>
          <p:cNvPr id="3" name="2 CuadroTexto"/>
          <p:cNvSpPr txBox="1"/>
          <p:nvPr/>
        </p:nvSpPr>
        <p:spPr>
          <a:xfrm>
            <a:off x="7855060" y="2694246"/>
            <a:ext cx="3929572" cy="1569660"/>
          </a:xfrm>
          <a:prstGeom prst="rect">
            <a:avLst/>
          </a:prstGeom>
          <a:noFill/>
        </p:spPr>
        <p:txBody>
          <a:bodyPr wrap="square" rtlCol="0">
            <a:spAutoFit/>
          </a:bodyPr>
          <a:lstStyle/>
          <a:p>
            <a:pPr algn="ctr"/>
            <a:r>
              <a:rPr lang="es-CO" sz="1600" dirty="0">
                <a:latin typeface="Segoe UI Light" panose="020B0502040204020203" pitchFamily="34" charset="0"/>
                <a:cs typeface="Segoe UI Light" panose="020B0502040204020203" pitchFamily="34" charset="0"/>
              </a:rPr>
              <a:t>Modelo digital de pendientes en porcentaje para la determinación de la pendiente media en cuencas y drenajes. Construido a partir del modelo digital de terreno MDT utilizando la herramienta Pendiente de la extensión Análisis en 3D de </a:t>
            </a:r>
            <a:r>
              <a:rPr lang="es-CO" sz="1600" dirty="0" err="1">
                <a:latin typeface="Segoe UI Light" panose="020B0502040204020203" pitchFamily="34" charset="0"/>
                <a:cs typeface="Segoe UI Light" panose="020B0502040204020203" pitchFamily="34" charset="0"/>
              </a:rPr>
              <a:t>ArcGIS</a:t>
            </a:r>
            <a:r>
              <a:rPr lang="es-CO" sz="1600" dirty="0">
                <a:latin typeface="Segoe UI Light" panose="020B0502040204020203" pitchFamily="34" charset="0"/>
                <a:cs typeface="Segoe UI Light" panose="020B0502040204020203" pitchFamily="34" charset="0"/>
              </a:rPr>
              <a:t> 10.</a:t>
            </a:r>
          </a:p>
        </p:txBody>
      </p:sp>
      <p:pic>
        <p:nvPicPr>
          <p:cNvPr id="6" name="0 Imagen"/>
          <p:cNvPicPr/>
          <p:nvPr/>
        </p:nvPicPr>
        <p:blipFill>
          <a:blip r:embed="rId2" cstate="print">
            <a:grayscl/>
            <a:extLst>
              <a:ext uri="{28A0092B-C50C-407E-A947-70E740481C1C}">
                <a14:useLocalDpi xmlns:a14="http://schemas.microsoft.com/office/drawing/2010/main" val="0"/>
              </a:ext>
            </a:extLst>
          </a:blip>
          <a:stretch>
            <a:fillRect/>
          </a:stretch>
        </p:blipFill>
        <p:spPr>
          <a:xfrm>
            <a:off x="621020" y="861395"/>
            <a:ext cx="7275180" cy="5621694"/>
          </a:xfrm>
          <a:prstGeom prst="rect">
            <a:avLst/>
          </a:prstGeom>
        </p:spPr>
      </p:pic>
      <p:sp>
        <p:nvSpPr>
          <p:cNvPr id="7" name="6 CuadroTexto"/>
          <p:cNvSpPr txBox="1"/>
          <p:nvPr/>
        </p:nvSpPr>
        <p:spPr>
          <a:xfrm>
            <a:off x="569066" y="6428513"/>
            <a:ext cx="1909870" cy="246221"/>
          </a:xfrm>
          <a:prstGeom prst="rect">
            <a:avLst/>
          </a:prstGeom>
          <a:noFill/>
        </p:spPr>
        <p:txBody>
          <a:bodyPr wrap="square" rtlCol="0">
            <a:spAutoFit/>
          </a:bodyPr>
          <a:lstStyle/>
          <a:p>
            <a:r>
              <a:rPr lang="es-CO" sz="1000" dirty="0">
                <a:solidFill>
                  <a:schemeClr val="tx1">
                    <a:lumMod val="95000"/>
                    <a:lumOff val="5000"/>
                  </a:schemeClr>
                </a:solidFill>
                <a:latin typeface="Segoe UI Light" panose="020B0502040204020203" pitchFamily="34" charset="0"/>
                <a:cs typeface="Segoe UI Light" panose="020B0502040204020203" pitchFamily="34" charset="0"/>
              </a:rPr>
              <a:t>Fuente: ECI-CEH</a:t>
            </a:r>
          </a:p>
        </p:txBody>
      </p:sp>
      <p:pic>
        <p:nvPicPr>
          <p:cNvPr id="10" name="Imagen 9">
            <a:extLst>
              <a:ext uri="{FF2B5EF4-FFF2-40B4-BE49-F238E27FC236}">
                <a16:creationId xmlns:a16="http://schemas.microsoft.com/office/drawing/2014/main" id="{24F1448C-48A5-4A3F-895C-03DCACAC4F1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2" name="1 Título">
            <a:extLst>
              <a:ext uri="{FF2B5EF4-FFF2-40B4-BE49-F238E27FC236}">
                <a16:creationId xmlns:a16="http://schemas.microsoft.com/office/drawing/2014/main" id="{12AB7CAE-B0FB-4158-BA4E-1BA4E1E78465}"/>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37256925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ángulo 6"/>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latin typeface="Segoe UI Light" panose="020B0502040204020203" pitchFamily="34" charset="0"/>
              <a:cs typeface="Segoe UI Light" panose="020B0502040204020203" pitchFamily="34" charset="0"/>
            </a:endParaRPr>
          </a:p>
        </p:txBody>
      </p:sp>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solidFill>
                <a:srgbClr val="00B0F0"/>
              </a:solidFill>
              <a:latin typeface="Segoe UI Light" panose="020B0502040204020203" pitchFamily="34" charset="0"/>
              <a:cs typeface="Segoe UI Light" panose="020B0502040204020203" pitchFamily="34" charset="0"/>
            </a:endParaRPr>
          </a:p>
        </p:txBody>
      </p:sp>
      <p:sp>
        <p:nvSpPr>
          <p:cNvPr id="8" name="7 CuadroTexto"/>
          <p:cNvSpPr txBox="1"/>
          <p:nvPr/>
        </p:nvSpPr>
        <p:spPr>
          <a:xfrm>
            <a:off x="0" y="404664"/>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Ejemplo de imágenes ráster – Modelo interpolado de precipitación media anual mm/año, PM</a:t>
            </a:r>
            <a:endParaRPr lang="es-CO" sz="1500" dirty="0">
              <a:latin typeface="Segoe UI Light" panose="020B0502040204020203" pitchFamily="34" charset="0"/>
              <a:cs typeface="Segoe UI Light" panose="020B0502040204020203" pitchFamily="34" charset="0"/>
            </a:endParaRPr>
          </a:p>
        </p:txBody>
      </p:sp>
      <p:sp>
        <p:nvSpPr>
          <p:cNvPr id="3" name="2 CuadroTexto"/>
          <p:cNvSpPr txBox="1"/>
          <p:nvPr/>
        </p:nvSpPr>
        <p:spPr>
          <a:xfrm>
            <a:off x="7966522" y="2348880"/>
            <a:ext cx="3134006" cy="1815882"/>
          </a:xfrm>
          <a:prstGeom prst="rect">
            <a:avLst/>
          </a:prstGeom>
          <a:noFill/>
        </p:spPr>
        <p:txBody>
          <a:bodyPr wrap="square" rtlCol="0">
            <a:spAutoFit/>
          </a:bodyPr>
          <a:lstStyle/>
          <a:p>
            <a:pPr algn="ctr"/>
            <a:r>
              <a:rPr lang="es-CO" sz="1600" dirty="0">
                <a:latin typeface="Segoe UI Light" panose="020B0502040204020203" pitchFamily="34" charset="0"/>
                <a:cs typeface="Segoe UI Light" panose="020B0502040204020203" pitchFamily="34" charset="0"/>
              </a:rPr>
              <a:t>Modelo espacial de precipitación obtenido a partir de los datos históricos de varias estaciones analizadas estadísticamente para determinar el valor medio multianual. Interpolación espacial IDW usando </a:t>
            </a:r>
            <a:r>
              <a:rPr lang="es-CO" sz="1600" dirty="0" err="1">
                <a:latin typeface="Segoe UI Light" panose="020B0502040204020203" pitchFamily="34" charset="0"/>
                <a:cs typeface="Segoe UI Light" panose="020B0502040204020203" pitchFamily="34" charset="0"/>
              </a:rPr>
              <a:t>ArcGIS</a:t>
            </a:r>
            <a:r>
              <a:rPr lang="es-CO" sz="1600" dirty="0">
                <a:latin typeface="Segoe UI Light" panose="020B0502040204020203" pitchFamily="34" charset="0"/>
                <a:cs typeface="Segoe UI Light" panose="020B0502040204020203" pitchFamily="34" charset="0"/>
              </a:rPr>
              <a:t> 10.</a:t>
            </a:r>
          </a:p>
        </p:txBody>
      </p:sp>
      <p:sp>
        <p:nvSpPr>
          <p:cNvPr id="9" name="8 CuadroTexto"/>
          <p:cNvSpPr txBox="1"/>
          <p:nvPr/>
        </p:nvSpPr>
        <p:spPr>
          <a:xfrm>
            <a:off x="623392" y="6277110"/>
            <a:ext cx="1909870" cy="246221"/>
          </a:xfrm>
          <a:prstGeom prst="rect">
            <a:avLst/>
          </a:prstGeom>
          <a:noFill/>
        </p:spPr>
        <p:txBody>
          <a:bodyPr wrap="square" rtlCol="0">
            <a:spAutoFit/>
          </a:bodyPr>
          <a:lstStyle/>
          <a:p>
            <a:r>
              <a:rPr lang="es-CO" sz="1000" dirty="0">
                <a:latin typeface="Segoe UI Light" panose="020B0502040204020203" pitchFamily="34" charset="0"/>
                <a:cs typeface="Segoe UI Light" panose="020B0502040204020203" pitchFamily="34" charset="0"/>
              </a:rPr>
              <a:t>Fuente: ECI-CEH</a:t>
            </a:r>
          </a:p>
        </p:txBody>
      </p:sp>
      <p:pic>
        <p:nvPicPr>
          <p:cNvPr id="10" name="0 Imagen"/>
          <p:cNvPicPr/>
          <p:nvPr/>
        </p:nvPicPr>
        <p:blipFill>
          <a:blip r:embed="rId2" cstate="print">
            <a:grayscl/>
            <a:extLst>
              <a:ext uri="{28A0092B-C50C-407E-A947-70E740481C1C}">
                <a14:useLocalDpi xmlns:a14="http://schemas.microsoft.com/office/drawing/2010/main" val="0"/>
              </a:ext>
            </a:extLst>
          </a:blip>
          <a:stretch>
            <a:fillRect/>
          </a:stretch>
        </p:blipFill>
        <p:spPr>
          <a:xfrm>
            <a:off x="623392" y="902822"/>
            <a:ext cx="6996937" cy="5406498"/>
          </a:xfrm>
          <a:prstGeom prst="rect">
            <a:avLst/>
          </a:prstGeom>
        </p:spPr>
      </p:pic>
      <p:pic>
        <p:nvPicPr>
          <p:cNvPr id="11" name="Imagen 10">
            <a:extLst>
              <a:ext uri="{FF2B5EF4-FFF2-40B4-BE49-F238E27FC236}">
                <a16:creationId xmlns:a16="http://schemas.microsoft.com/office/drawing/2014/main" id="{62A0D750-EB77-44AC-A6D4-4C5E4643CF6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3" name="1 Título">
            <a:extLst>
              <a:ext uri="{FF2B5EF4-FFF2-40B4-BE49-F238E27FC236}">
                <a16:creationId xmlns:a16="http://schemas.microsoft.com/office/drawing/2014/main" id="{36EE628A-DB7F-432D-8207-82FDC6BBD325}"/>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9312799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latin typeface="Segoe UI Light" panose="020B0502040204020203" pitchFamily="34" charset="0"/>
              <a:cs typeface="Segoe UI Light" panose="020B0502040204020203" pitchFamily="34" charset="0"/>
            </a:endParaRPr>
          </a:p>
        </p:txBody>
      </p:sp>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solidFill>
                <a:srgbClr val="00B0F0"/>
              </a:solidFill>
              <a:latin typeface="Segoe UI Light" panose="020B0502040204020203" pitchFamily="34" charset="0"/>
              <a:cs typeface="Segoe UI Light" panose="020B0502040204020203" pitchFamily="34" charset="0"/>
            </a:endParaRPr>
          </a:p>
        </p:txBody>
      </p:sp>
      <p:sp>
        <p:nvSpPr>
          <p:cNvPr id="8" name="7 CuadroTexto"/>
          <p:cNvSpPr txBox="1"/>
          <p:nvPr/>
        </p:nvSpPr>
        <p:spPr>
          <a:xfrm>
            <a:off x="0" y="476672"/>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Ejemplo de imágenes ráster – Modelo interpolado de temperatura media anual </a:t>
            </a:r>
            <a:r>
              <a:rPr lang="es-CO" dirty="0" err="1">
                <a:latin typeface="Segoe UI Light" panose="020B0502040204020203" pitchFamily="34" charset="0"/>
                <a:cs typeface="Segoe UI Light" panose="020B0502040204020203" pitchFamily="34" charset="0"/>
              </a:rPr>
              <a:t>ºc</a:t>
            </a:r>
            <a:r>
              <a:rPr lang="es-CO" dirty="0">
                <a:latin typeface="Segoe UI Light" panose="020B0502040204020203" pitchFamily="34" charset="0"/>
                <a:cs typeface="Segoe UI Light" panose="020B0502040204020203" pitchFamily="34" charset="0"/>
              </a:rPr>
              <a:t>, Tm</a:t>
            </a:r>
            <a:endParaRPr lang="es-CO" sz="1500" dirty="0">
              <a:latin typeface="Segoe UI Light" panose="020B0502040204020203" pitchFamily="34" charset="0"/>
              <a:cs typeface="Segoe UI Light" panose="020B0502040204020203" pitchFamily="34" charset="0"/>
            </a:endParaRPr>
          </a:p>
        </p:txBody>
      </p:sp>
      <p:sp>
        <p:nvSpPr>
          <p:cNvPr id="3" name="2 CuadroTexto"/>
          <p:cNvSpPr txBox="1"/>
          <p:nvPr/>
        </p:nvSpPr>
        <p:spPr>
          <a:xfrm>
            <a:off x="7896200" y="1412776"/>
            <a:ext cx="3384376" cy="1077218"/>
          </a:xfrm>
          <a:prstGeom prst="rect">
            <a:avLst/>
          </a:prstGeom>
          <a:noFill/>
        </p:spPr>
        <p:txBody>
          <a:bodyPr wrap="square" rtlCol="0">
            <a:spAutoFit/>
          </a:bodyPr>
          <a:lstStyle/>
          <a:p>
            <a:pPr algn="ctr"/>
            <a:r>
              <a:rPr lang="es-CO" sz="1600" dirty="0">
                <a:latin typeface="Segoe UI Light" panose="020B0502040204020203" pitchFamily="34" charset="0"/>
                <a:cs typeface="Segoe UI Light" panose="020B0502040204020203" pitchFamily="34" charset="0"/>
              </a:rPr>
              <a:t>Modelo espacial de temperatura media anual generado utilizando algebra de mapas con la expresión regional de CENICAFÉ en </a:t>
            </a:r>
            <a:r>
              <a:rPr lang="es-CO" sz="1600" dirty="0" err="1">
                <a:latin typeface="Segoe UI Light" panose="020B0502040204020203" pitchFamily="34" charset="0"/>
                <a:cs typeface="Segoe UI Light" panose="020B0502040204020203" pitchFamily="34" charset="0"/>
              </a:rPr>
              <a:t>ArcGIS</a:t>
            </a:r>
            <a:r>
              <a:rPr lang="es-CO" sz="1600" dirty="0">
                <a:latin typeface="Segoe UI Light" panose="020B0502040204020203" pitchFamily="34" charset="0"/>
                <a:cs typeface="Segoe UI Light" panose="020B0502040204020203" pitchFamily="34" charset="0"/>
              </a:rPr>
              <a:t> 10</a:t>
            </a:r>
          </a:p>
        </p:txBody>
      </p:sp>
      <p:sp>
        <p:nvSpPr>
          <p:cNvPr id="9" name="8 CuadroTexto"/>
          <p:cNvSpPr txBox="1"/>
          <p:nvPr/>
        </p:nvSpPr>
        <p:spPr>
          <a:xfrm>
            <a:off x="941200" y="6223790"/>
            <a:ext cx="1909870" cy="246221"/>
          </a:xfrm>
          <a:prstGeom prst="rect">
            <a:avLst/>
          </a:prstGeom>
          <a:noFill/>
        </p:spPr>
        <p:txBody>
          <a:bodyPr wrap="square" rtlCol="0">
            <a:spAutoFit/>
          </a:bodyPr>
          <a:lstStyle/>
          <a:p>
            <a:r>
              <a:rPr lang="es-CO" sz="1000" dirty="0">
                <a:latin typeface="Segoe UI Light" panose="020B0502040204020203" pitchFamily="34" charset="0"/>
                <a:cs typeface="Segoe UI Light" panose="020B0502040204020203" pitchFamily="34" charset="0"/>
              </a:rPr>
              <a:t>Fuente: ECI-CEH</a:t>
            </a:r>
          </a:p>
        </p:txBody>
      </p:sp>
      <p:pic>
        <p:nvPicPr>
          <p:cNvPr id="11" name="0 Imagen"/>
          <p:cNvPicPr/>
          <p:nvPr/>
        </p:nvPicPr>
        <p:blipFill>
          <a:blip r:embed="rId2" cstate="print">
            <a:grayscl/>
            <a:extLst>
              <a:ext uri="{28A0092B-C50C-407E-A947-70E740481C1C}">
                <a14:useLocalDpi xmlns:a14="http://schemas.microsoft.com/office/drawing/2010/main" val="0"/>
              </a:ext>
            </a:extLst>
          </a:blip>
          <a:stretch>
            <a:fillRect/>
          </a:stretch>
        </p:blipFill>
        <p:spPr>
          <a:xfrm>
            <a:off x="911424" y="980728"/>
            <a:ext cx="6840761" cy="5286043"/>
          </a:xfrm>
          <a:prstGeom prst="rect">
            <a:avLst/>
          </a:prstGeom>
        </p:spPr>
      </p:pic>
      <p:pic>
        <p:nvPicPr>
          <p:cNvPr id="7" name="0 Imagen"/>
          <p:cNvPicPr/>
          <p:nvPr/>
        </p:nvPicPr>
        <p:blipFill>
          <a:blip r:embed="rId3" cstate="print">
            <a:grayscl/>
            <a:extLst>
              <a:ext uri="{28A0092B-C50C-407E-A947-70E740481C1C}">
                <a14:useLocalDpi xmlns:a14="http://schemas.microsoft.com/office/drawing/2010/main" val="0"/>
              </a:ext>
            </a:extLst>
          </a:blip>
          <a:stretch>
            <a:fillRect/>
          </a:stretch>
        </p:blipFill>
        <p:spPr>
          <a:xfrm>
            <a:off x="7769602" y="3271039"/>
            <a:ext cx="3730541" cy="2882486"/>
          </a:xfrm>
          <a:prstGeom prst="rect">
            <a:avLst/>
          </a:prstGeom>
        </p:spPr>
      </p:pic>
      <p:pic>
        <p:nvPicPr>
          <p:cNvPr id="12" name="Imagen 11">
            <a:extLst>
              <a:ext uri="{FF2B5EF4-FFF2-40B4-BE49-F238E27FC236}">
                <a16:creationId xmlns:a16="http://schemas.microsoft.com/office/drawing/2014/main" id="{F50FE3E3-644E-422B-8576-37437007BA6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4" name="1 Título">
            <a:extLst>
              <a:ext uri="{FF2B5EF4-FFF2-40B4-BE49-F238E27FC236}">
                <a16:creationId xmlns:a16="http://schemas.microsoft.com/office/drawing/2014/main" id="{AC4C026B-7282-41F5-ACFB-BF7AC6431B2C}"/>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1863688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17 CuadroTexto"/>
          <p:cNvSpPr txBox="1"/>
          <p:nvPr/>
        </p:nvSpPr>
        <p:spPr>
          <a:xfrm>
            <a:off x="2135560" y="1289953"/>
            <a:ext cx="7920880" cy="4278094"/>
          </a:xfrm>
          <a:prstGeom prst="rect">
            <a:avLst/>
          </a:prstGeom>
          <a:noFill/>
        </p:spPr>
        <p:txBody>
          <a:bodyPr wrap="square" rtlCol="0">
            <a:spAutoFit/>
          </a:bodyPr>
          <a:lstStyle/>
          <a:p>
            <a:pPr algn="ctr"/>
            <a:r>
              <a:rPr lang="es-ES" sz="2200" dirty="0">
                <a:latin typeface="Segoe UI Light" panose="020B0502040204020203" pitchFamily="34" charset="0"/>
                <a:cs typeface="Segoe UI Light" panose="020B0502040204020203" pitchFamily="34" charset="0"/>
              </a:rPr>
              <a:t>Mejoras que introducen los SIG a los estudios ambientales</a:t>
            </a:r>
          </a:p>
          <a:p>
            <a:pPr algn="just"/>
            <a:endParaRPr lang="es-ES" sz="1600" dirty="0">
              <a:latin typeface="Segoe UI Light" panose="020B0502040204020203" pitchFamily="34" charset="0"/>
              <a:cs typeface="Segoe UI Light" panose="020B0502040204020203" pitchFamily="34" charset="0"/>
            </a:endParaRPr>
          </a:p>
          <a:p>
            <a:pPr marL="285750" indent="-285750" algn="just">
              <a:buFont typeface="Wingdings" pitchFamily="2" charset="2"/>
              <a:buChar char="ü"/>
            </a:pPr>
            <a:r>
              <a:rPr lang="es-ES" dirty="0">
                <a:latin typeface="Segoe UI Light" panose="020B0502040204020203" pitchFamily="34" charset="0"/>
                <a:cs typeface="Segoe UI Light" panose="020B0502040204020203" pitchFamily="34" charset="0"/>
              </a:rPr>
              <a:t>Soporte digital de información geográfica y series de datos no espaciales que permite concebir los estudios ambientales, no como un proyecto acabado y rígido, sino como un proyecto abierto a complementarse durante todas las etapas de su desarrollo, adaptándose y dando respuesta a nuevas dinámicas.</a:t>
            </a:r>
          </a:p>
          <a:p>
            <a:pPr marL="285750" indent="-285750" algn="just">
              <a:buFont typeface="Wingdings" pitchFamily="2" charset="2"/>
              <a:buChar char="ü"/>
            </a:pPr>
            <a:endParaRPr lang="es-ES" dirty="0">
              <a:latin typeface="Segoe UI Light" panose="020B0502040204020203" pitchFamily="34" charset="0"/>
              <a:cs typeface="Segoe UI Light" panose="020B0502040204020203" pitchFamily="34" charset="0"/>
            </a:endParaRPr>
          </a:p>
          <a:p>
            <a:pPr marL="285750" indent="-285750" algn="just">
              <a:buFont typeface="Wingdings" pitchFamily="2" charset="2"/>
              <a:buChar char="ü"/>
            </a:pPr>
            <a:r>
              <a:rPr lang="es-ES" dirty="0">
                <a:latin typeface="Segoe UI Light" panose="020B0502040204020203" pitchFamily="34" charset="0"/>
                <a:cs typeface="Segoe UI Light" panose="020B0502040204020203" pitchFamily="34" charset="0"/>
              </a:rPr>
              <a:t>Uso de la tecnología como herramienta de soporte para la toma de decisiones en la que la elección de alternativas va acorde con el conocimiento de todas las áreas profesionales debido a que la información se utiliza de forma transversal y racional.</a:t>
            </a:r>
          </a:p>
          <a:p>
            <a:pPr marL="285750" indent="-285750" algn="just">
              <a:buFont typeface="Wingdings" pitchFamily="2" charset="2"/>
              <a:buChar char="ü"/>
            </a:pPr>
            <a:endParaRPr lang="es-ES" dirty="0">
              <a:latin typeface="Segoe UI Light" panose="020B0502040204020203" pitchFamily="34" charset="0"/>
              <a:cs typeface="Segoe UI Light" panose="020B0502040204020203" pitchFamily="34" charset="0"/>
            </a:endParaRPr>
          </a:p>
          <a:p>
            <a:pPr marL="285750" indent="-285750" algn="just">
              <a:buFont typeface="Wingdings" pitchFamily="2" charset="2"/>
              <a:buChar char="ü"/>
            </a:pPr>
            <a:r>
              <a:rPr lang="es-ES" dirty="0">
                <a:latin typeface="Segoe UI Light" panose="020B0502040204020203" pitchFamily="34" charset="0"/>
                <a:cs typeface="Segoe UI Light" panose="020B0502040204020203" pitchFamily="34" charset="0"/>
              </a:rPr>
              <a:t>Permite contextualizar el proyecto ambiental mediante simulaciones hipotéticas para posteriormente someterlo a diferentes evaluaciones y análisis que pueden inducir al conocimiento de factores sub o sobre estimados.</a:t>
            </a:r>
            <a:endParaRPr lang="es-CO" dirty="0">
              <a:latin typeface="Segoe UI Light" panose="020B0502040204020203" pitchFamily="34" charset="0"/>
              <a:cs typeface="Segoe UI Light" panose="020B0502040204020203" pitchFamily="34" charset="0"/>
            </a:endParaRPr>
          </a:p>
        </p:txBody>
      </p:sp>
      <p:sp>
        <p:nvSpPr>
          <p:cNvPr id="6" name="1 Título">
            <a:extLst>
              <a:ext uri="{FF2B5EF4-FFF2-40B4-BE49-F238E27FC236}">
                <a16:creationId xmlns:a16="http://schemas.microsoft.com/office/drawing/2014/main" id="{67242F33-A8B3-43B7-AF7D-ACA3485B4D72}"/>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1. Introducción y objetivos.</a:t>
            </a:r>
          </a:p>
        </p:txBody>
      </p:sp>
      <p:pic>
        <p:nvPicPr>
          <p:cNvPr id="4" name="Imagen 3">
            <a:extLst>
              <a:ext uri="{FF2B5EF4-FFF2-40B4-BE49-F238E27FC236}">
                <a16:creationId xmlns:a16="http://schemas.microsoft.com/office/drawing/2014/main" id="{457D6C87-551E-4AF7-B2B6-A392FA3797D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8870505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solidFill>
                <a:srgbClr val="00B0F0"/>
              </a:solidFill>
              <a:latin typeface="Segoe UI Light" panose="020B0502040204020203" pitchFamily="34" charset="0"/>
              <a:cs typeface="Segoe UI Light" panose="020B0502040204020203" pitchFamily="34" charset="0"/>
            </a:endParaRPr>
          </a:p>
        </p:txBody>
      </p:sp>
      <p:sp>
        <p:nvSpPr>
          <p:cNvPr id="8" name="7 CuadroTexto"/>
          <p:cNvSpPr txBox="1"/>
          <p:nvPr/>
        </p:nvSpPr>
        <p:spPr>
          <a:xfrm>
            <a:off x="47328" y="476672"/>
            <a:ext cx="12144672" cy="369332"/>
          </a:xfrm>
          <a:prstGeom prst="rect">
            <a:avLst/>
          </a:prstGeom>
          <a:noFill/>
        </p:spPr>
        <p:txBody>
          <a:bodyPr wrap="square" rtlCol="0">
            <a:spAutoFit/>
          </a:bodyPr>
          <a:lstStyle/>
          <a:p>
            <a:pPr algn="ctr"/>
            <a:r>
              <a:rPr lang="es-ES" dirty="0">
                <a:latin typeface="Segoe UI Light" panose="020B0502040204020203" pitchFamily="34" charset="0"/>
                <a:cs typeface="Segoe UI Light" panose="020B0502040204020203" pitchFamily="34" charset="0"/>
              </a:rPr>
              <a:t>Formatos admitidos por el ANLA</a:t>
            </a:r>
            <a:endParaRPr lang="es-CO" sz="1500" dirty="0">
              <a:latin typeface="Segoe UI Light" panose="020B0502040204020203" pitchFamily="34" charset="0"/>
              <a:cs typeface="Segoe UI Light" panose="020B0502040204020203" pitchFamily="34" charset="0"/>
            </a:endParaRPr>
          </a:p>
        </p:txBody>
      </p:sp>
      <p:graphicFrame>
        <p:nvGraphicFramePr>
          <p:cNvPr id="3" name="2 Tabla"/>
          <p:cNvGraphicFramePr>
            <a:graphicFrameLocks noGrp="1"/>
          </p:cNvGraphicFramePr>
          <p:nvPr>
            <p:extLst>
              <p:ext uri="{D42A27DB-BD31-4B8C-83A1-F6EECF244321}">
                <p14:modId xmlns:p14="http://schemas.microsoft.com/office/powerpoint/2010/main" val="1026531461"/>
              </p:ext>
            </p:extLst>
          </p:nvPr>
        </p:nvGraphicFramePr>
        <p:xfrm>
          <a:off x="1087727" y="979092"/>
          <a:ext cx="10016547" cy="5334000"/>
        </p:xfrm>
        <a:graphic>
          <a:graphicData uri="http://schemas.openxmlformats.org/drawingml/2006/table">
            <a:tbl>
              <a:tblPr>
                <a:tableStyleId>{5C22544A-7EE6-4342-B048-85BDC9FD1C3A}</a:tableStyleId>
              </a:tblPr>
              <a:tblGrid>
                <a:gridCol w="1840516">
                  <a:extLst>
                    <a:ext uri="{9D8B030D-6E8A-4147-A177-3AD203B41FA5}">
                      <a16:colId xmlns:a16="http://schemas.microsoft.com/office/drawing/2014/main" val="20000"/>
                    </a:ext>
                  </a:extLst>
                </a:gridCol>
                <a:gridCol w="2707555">
                  <a:extLst>
                    <a:ext uri="{9D8B030D-6E8A-4147-A177-3AD203B41FA5}">
                      <a16:colId xmlns:a16="http://schemas.microsoft.com/office/drawing/2014/main" val="20001"/>
                    </a:ext>
                  </a:extLst>
                </a:gridCol>
                <a:gridCol w="5468476">
                  <a:extLst>
                    <a:ext uri="{9D8B030D-6E8A-4147-A177-3AD203B41FA5}">
                      <a16:colId xmlns:a16="http://schemas.microsoft.com/office/drawing/2014/main" val="20002"/>
                    </a:ext>
                  </a:extLst>
                </a:gridCol>
              </a:tblGrid>
              <a:tr h="130152">
                <a:tc>
                  <a:txBody>
                    <a:bodyPr/>
                    <a:lstStyle/>
                    <a:p>
                      <a:pPr algn="l" fontAlgn="ctr"/>
                      <a:r>
                        <a:rPr lang="es-CO" sz="1400" b="0" u="none" strike="noStrike" dirty="0">
                          <a:solidFill>
                            <a:schemeClr val="bg1"/>
                          </a:solidFill>
                          <a:effectLst/>
                          <a:latin typeface="Segoe UI Light" panose="020B0502040204020203" pitchFamily="34" charset="0"/>
                          <a:cs typeface="Segoe UI Light" panose="020B0502040204020203" pitchFamily="34" charset="0"/>
                        </a:rPr>
                        <a:t>Formatos admisibles</a:t>
                      </a:r>
                      <a:endParaRPr lang="es-CO" sz="1400" b="0" i="0" u="none" strike="noStrike" dirty="0">
                        <a:solidFill>
                          <a:schemeClr val="bg1"/>
                        </a:solidFill>
                        <a:effectLst/>
                        <a:latin typeface="Segoe UI Light" panose="020B0502040204020203" pitchFamily="34" charset="0"/>
                        <a:cs typeface="Segoe UI Light" panose="020B0502040204020203"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lumMod val="65000"/>
                        <a:lumOff val="35000"/>
                      </a:schemeClr>
                    </a:solidFill>
                  </a:tcPr>
                </a:tc>
                <a:tc>
                  <a:txBody>
                    <a:bodyPr/>
                    <a:lstStyle/>
                    <a:p>
                      <a:pPr algn="l" fontAlgn="ctr"/>
                      <a:r>
                        <a:rPr lang="es-CO" sz="1400" b="0" u="none" strike="noStrike" dirty="0">
                          <a:solidFill>
                            <a:schemeClr val="bg1"/>
                          </a:solidFill>
                          <a:effectLst/>
                          <a:latin typeface="Segoe UI Light" panose="020B0502040204020203" pitchFamily="34" charset="0"/>
                          <a:cs typeface="Segoe UI Light" panose="020B0502040204020203" pitchFamily="34" charset="0"/>
                        </a:rPr>
                        <a:t>Descripción</a:t>
                      </a:r>
                      <a:endParaRPr lang="es-CO" sz="1400" b="0" i="0" u="none" strike="noStrike" dirty="0">
                        <a:solidFill>
                          <a:schemeClr val="bg1"/>
                        </a:solidFill>
                        <a:effectLst/>
                        <a:latin typeface="Segoe UI Light" panose="020B0502040204020203" pitchFamily="34" charset="0"/>
                        <a:cs typeface="Segoe UI Light" panose="020B0502040204020203"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lumMod val="65000"/>
                        <a:lumOff val="35000"/>
                      </a:schemeClr>
                    </a:solidFill>
                  </a:tcPr>
                </a:tc>
                <a:tc>
                  <a:txBody>
                    <a:bodyPr/>
                    <a:lstStyle/>
                    <a:p>
                      <a:pPr algn="l" fontAlgn="ctr"/>
                      <a:r>
                        <a:rPr lang="es-CO" sz="1400" b="0" u="none" strike="noStrike" dirty="0">
                          <a:solidFill>
                            <a:schemeClr val="bg1"/>
                          </a:solidFill>
                          <a:effectLst/>
                          <a:latin typeface="Segoe UI Light" panose="020B0502040204020203" pitchFamily="34" charset="0"/>
                          <a:cs typeface="Segoe UI Light" panose="020B0502040204020203" pitchFamily="34" charset="0"/>
                        </a:rPr>
                        <a:t>Características</a:t>
                      </a:r>
                      <a:endParaRPr lang="es-CO" sz="1400" b="0" i="0" u="none" strike="noStrike" dirty="0">
                        <a:solidFill>
                          <a:schemeClr val="bg1"/>
                        </a:solidFill>
                        <a:effectLst/>
                        <a:latin typeface="Segoe UI Light" panose="020B0502040204020203" pitchFamily="34" charset="0"/>
                        <a:cs typeface="Segoe UI Light" panose="020B0502040204020203" pitchFamily="34" charset="0"/>
                      </a:endParaRPr>
                    </a:p>
                  </a:txBody>
                  <a:tcPr marL="0" marR="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lumMod val="65000"/>
                        <a:lumOff val="35000"/>
                      </a:schemeClr>
                    </a:solidFill>
                  </a:tcPr>
                </a:tc>
                <a:extLst>
                  <a:ext uri="{0D108BD9-81ED-4DB2-BD59-A6C34878D82A}">
                    <a16:rowId xmlns:a16="http://schemas.microsoft.com/office/drawing/2014/main" val="10000"/>
                  </a:ext>
                </a:extLst>
              </a:tr>
              <a:tr h="125146">
                <a:tc gridSpan="3">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Vectorial </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tc hMerge="1">
                  <a:txBody>
                    <a:bodyPr/>
                    <a:lstStyle/>
                    <a:p>
                      <a:pPr algn="ctr" fontAlgn="ctr"/>
                      <a:endParaRPr lang="es-CO" sz="1200" b="0" i="0" u="none" strike="noStrike" dirty="0">
                        <a:solidFill>
                          <a:srgbClr val="000000"/>
                        </a:solidFill>
                        <a:effectLst/>
                        <a:latin typeface="Arial Black"/>
                      </a:endParaRPr>
                    </a:p>
                  </a:txBody>
                  <a:tcPr marL="0" marR="0" marT="0" marB="0" anchor="ctr">
                    <a:lnL w="12700" cmpd="sng">
                      <a:noFill/>
                    </a:lnL>
                    <a:lnT w="12700" cmpd="sng">
                      <a:noFill/>
                    </a:lnT>
                    <a:solidFill>
                      <a:schemeClr val="accent2">
                        <a:lumMod val="60000"/>
                        <a:lumOff val="40000"/>
                      </a:schemeClr>
                    </a:solidFill>
                  </a:tcPr>
                </a:tc>
                <a:tc hMerge="1">
                  <a:txBody>
                    <a:bodyPr/>
                    <a:lstStyle/>
                    <a:p>
                      <a:endParaRPr lang="es-CO"/>
                    </a:p>
                  </a:txBody>
                  <a:tcPr>
                    <a:lnL w="12700" cmpd="sng">
                      <a:noFill/>
                    </a:lnL>
                    <a:lnT w="12700" cmpd="sng">
                      <a:noFill/>
                    </a:lnT>
                  </a:tcPr>
                </a:tc>
                <a:extLst>
                  <a:ext uri="{0D108BD9-81ED-4DB2-BD59-A6C34878D82A}">
                    <a16:rowId xmlns:a16="http://schemas.microsoft.com/office/drawing/2014/main" val="10001"/>
                  </a:ext>
                </a:extLst>
              </a:tr>
              <a:tr h="33791">
                <a:tc>
                  <a:txBody>
                    <a:bodyPr/>
                    <a:lstStyle/>
                    <a:p>
                      <a:pPr algn="l" fontAlgn="ctr"/>
                      <a:r>
                        <a:rPr lang="es-CO" sz="1400" b="0" u="none" strike="noStrike" dirty="0" err="1">
                          <a:solidFill>
                            <a:schemeClr val="tx1"/>
                          </a:solidFill>
                          <a:effectLst/>
                          <a:latin typeface="Segoe UI Light" panose="020B0502040204020203" pitchFamily="34" charset="0"/>
                          <a:cs typeface="Segoe UI Light" panose="020B0502040204020203" pitchFamily="34" charset="0"/>
                        </a:rPr>
                        <a:t>FileGeoDataBases</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Formato tipo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FileGeoDataBases</a:t>
                      </a:r>
                      <a:r>
                        <a:rPr lang="es-CO" sz="1400" b="0" u="none" strike="noStrike" dirty="0">
                          <a:solidFill>
                            <a:schemeClr val="tx1"/>
                          </a:solidFill>
                          <a:effectLst/>
                          <a:latin typeface="Segoe UI Light" panose="020B0502040204020203" pitchFamily="34" charset="0"/>
                          <a:cs typeface="Segoe UI Light" panose="020B0502040204020203" pitchFamily="34" charset="0"/>
                        </a:rPr>
                        <a:t>.</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B w="12700" cmpd="sng">
                      <a:noFill/>
                    </a:lnB>
                    <a:lnTlToBr w="12700" cmpd="sng">
                      <a:noFill/>
                      <a:prstDash val="solid"/>
                    </a:lnTlToBr>
                    <a:lnBlToTr w="12700" cmpd="sng">
                      <a:noFill/>
                      <a:prstDash val="solid"/>
                    </a:lnBlToTr>
                    <a:noFill/>
                  </a:tcPr>
                </a:tc>
                <a:tc>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Formato de entrega de la totalidad de la información vectorial y tablas; de no ser posible la entrega en este formato, se deberán entregar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shapefiles</a:t>
                      </a:r>
                      <a:r>
                        <a:rPr lang="es-CO" sz="1400" b="0" u="none" strike="noStrike" dirty="0">
                          <a:solidFill>
                            <a:schemeClr val="tx1"/>
                          </a:solidFill>
                          <a:effectLst/>
                          <a:latin typeface="Segoe UI Light" panose="020B0502040204020203" pitchFamily="34" charset="0"/>
                          <a:cs typeface="Segoe UI Light" panose="020B0502040204020203" pitchFamily="34" charset="0"/>
                        </a:rPr>
                        <a:t> y las tablas adicionales en formato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dbf</a:t>
                      </a:r>
                      <a:r>
                        <a:rPr lang="es-CO" sz="1400" b="0" u="none" strike="noStrike" dirty="0">
                          <a:solidFill>
                            <a:schemeClr val="tx1"/>
                          </a:solidFill>
                          <a:effectLst/>
                          <a:latin typeface="Segoe UI Light" panose="020B0502040204020203" pitchFamily="34" charset="0"/>
                          <a:cs typeface="Segoe UI Light" panose="020B0502040204020203" pitchFamily="34" charset="0"/>
                        </a:rPr>
                        <a:t>.</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20374">
                <a:tc>
                  <a:txBody>
                    <a:bodyPr/>
                    <a:lstStyle/>
                    <a:p>
                      <a:pPr algn="l" fontAlgn="ctr"/>
                      <a:r>
                        <a:rPr lang="es-CO" sz="1400" b="0" u="none" strike="noStrike" dirty="0" err="1">
                          <a:solidFill>
                            <a:schemeClr val="tx1"/>
                          </a:solidFill>
                          <a:effectLst/>
                          <a:latin typeface="Segoe UI Light" panose="020B0502040204020203" pitchFamily="34" charset="0"/>
                          <a:cs typeface="Segoe UI Light" panose="020B0502040204020203" pitchFamily="34" charset="0"/>
                        </a:rPr>
                        <a:t>ShapeFile</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Formato para el intercambio de información geográfica.</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Este formato estándar aplica cuando no se entrega en el esquema GDB, por lo tanto, la organización de los archivos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shape</a:t>
                      </a:r>
                      <a:r>
                        <a:rPr lang="es-CO" sz="1400" b="0" u="none" strike="noStrike" dirty="0">
                          <a:solidFill>
                            <a:schemeClr val="tx1"/>
                          </a:solidFill>
                          <a:effectLst/>
                          <a:latin typeface="Segoe UI Light" panose="020B0502040204020203" pitchFamily="34" charset="0"/>
                          <a:cs typeface="Segoe UI Light" panose="020B0502040204020203" pitchFamily="34" charset="0"/>
                        </a:rPr>
                        <a:t>, debe estar basado bajo el mismo esquema en que se encuentra el Diseño actual, conservando los nombres de los objetos y estructura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DataSet</a:t>
                      </a:r>
                      <a:r>
                        <a:rPr lang="es-CO" sz="1400" b="0" u="none" strike="noStrike" dirty="0">
                          <a:solidFill>
                            <a:schemeClr val="tx1"/>
                          </a:solidFill>
                          <a:effectLst/>
                          <a:latin typeface="Segoe UI Light" panose="020B0502040204020203" pitchFamily="34" charset="0"/>
                          <a:cs typeface="Segoe UI Light" panose="020B0502040204020203" pitchFamily="34" charset="0"/>
                        </a:rPr>
                        <a:t>,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FeatureClass</a:t>
                      </a:r>
                      <a:r>
                        <a:rPr lang="es-CO" sz="1400" b="0" u="none" strike="noStrike" dirty="0">
                          <a:solidFill>
                            <a:schemeClr val="tx1"/>
                          </a:solidFill>
                          <a:effectLst/>
                          <a:latin typeface="Segoe UI Light" panose="020B0502040204020203" pitchFamily="34" charset="0"/>
                          <a:cs typeface="Segoe UI Light" panose="020B0502040204020203" pitchFamily="34" charset="0"/>
                        </a:rPr>
                        <a:t>) que ahí se describen, en donde el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DataSet</a:t>
                      </a:r>
                      <a:r>
                        <a:rPr lang="es-CO" sz="1400" b="0" u="none" strike="noStrike" dirty="0">
                          <a:solidFill>
                            <a:schemeClr val="tx1"/>
                          </a:solidFill>
                          <a:effectLst/>
                          <a:latin typeface="Segoe UI Light" panose="020B0502040204020203" pitchFamily="34" charset="0"/>
                          <a:cs typeface="Segoe UI Light" panose="020B0502040204020203" pitchFamily="34" charset="0"/>
                        </a:rPr>
                        <a:t> corresponde a los nombres de las carpetas o directorios y el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FeatureClass</a:t>
                      </a:r>
                      <a:r>
                        <a:rPr lang="es-CO" sz="1400" b="0" u="none" strike="noStrike" dirty="0">
                          <a:solidFill>
                            <a:schemeClr val="tx1"/>
                          </a:solidFill>
                          <a:effectLst/>
                          <a:latin typeface="Segoe UI Light" panose="020B0502040204020203" pitchFamily="34" charset="0"/>
                          <a:cs typeface="Segoe UI Light" panose="020B0502040204020203" pitchFamily="34" charset="0"/>
                        </a:rPr>
                        <a:t> al nombre del archivo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shapefile</a:t>
                      </a:r>
                      <a:r>
                        <a:rPr lang="es-CO" sz="1400" b="0" u="none" strike="noStrike" dirty="0">
                          <a:solidFill>
                            <a:schemeClr val="tx1"/>
                          </a:solidFill>
                          <a:effectLst/>
                          <a:latin typeface="Segoe UI Light" panose="020B0502040204020203" pitchFamily="34" charset="0"/>
                          <a:cs typeface="Segoe UI Light" panose="020B0502040204020203" pitchFamily="34" charset="0"/>
                        </a:rPr>
                        <a:t>. </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125146">
                <a:tc gridSpan="3">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Ráster</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tc hMerge="1">
                  <a:txBody>
                    <a:bodyPr/>
                    <a:lstStyle/>
                    <a:p>
                      <a:pPr algn="ctr" fontAlgn="ctr"/>
                      <a:endParaRPr lang="es-CO" sz="1200" b="0" i="0" u="none" strike="noStrike" dirty="0">
                        <a:solidFill>
                          <a:srgbClr val="000000"/>
                        </a:solidFill>
                        <a:effectLst/>
                        <a:latin typeface="Arial Black"/>
                      </a:endParaRPr>
                    </a:p>
                  </a:txBody>
                  <a:tcPr marL="0" marR="0" marT="0" marB="0" anchor="ctr">
                    <a:lnL w="12700" cmpd="sng">
                      <a:noFill/>
                    </a:lnL>
                    <a:lnT w="12700" cmpd="sng">
                      <a:noFill/>
                    </a:lnT>
                    <a:solidFill>
                      <a:schemeClr val="accent2">
                        <a:lumMod val="40000"/>
                        <a:lumOff val="60000"/>
                      </a:schemeClr>
                    </a:solidFill>
                  </a:tcPr>
                </a:tc>
                <a:tc hMerge="1">
                  <a:txBody>
                    <a:bodyPr/>
                    <a:lstStyle/>
                    <a:p>
                      <a:endParaRPr lang="es-CO"/>
                    </a:p>
                  </a:txBody>
                  <a:tcPr>
                    <a:lnL w="12700" cmpd="sng">
                      <a:noFill/>
                    </a:lnL>
                    <a:lnT w="12700" cmpd="sng">
                      <a:noFill/>
                    </a:lnT>
                  </a:tcPr>
                </a:tc>
                <a:extLst>
                  <a:ext uri="{0D108BD9-81ED-4DB2-BD59-A6C34878D82A}">
                    <a16:rowId xmlns:a16="http://schemas.microsoft.com/office/drawing/2014/main" val="10004"/>
                  </a:ext>
                </a:extLst>
              </a:tr>
              <a:tr h="160187">
                <a:tc>
                  <a:txBody>
                    <a:bodyPr/>
                    <a:lstStyle/>
                    <a:p>
                      <a:pPr algn="l" fontAlgn="ctr"/>
                      <a:r>
                        <a:rPr lang="es-CO" sz="1400" b="0" u="none" strike="noStrike" dirty="0" err="1">
                          <a:solidFill>
                            <a:schemeClr val="tx1"/>
                          </a:solidFill>
                          <a:effectLst/>
                          <a:latin typeface="Segoe UI Light" panose="020B0502040204020203" pitchFamily="34" charset="0"/>
                          <a:cs typeface="Segoe UI Light" panose="020B0502040204020203" pitchFamily="34" charset="0"/>
                        </a:rPr>
                        <a:t>GeoTiff</a:t>
                      </a:r>
                      <a:r>
                        <a:rPr lang="es-CO" sz="1400" b="0" u="none" strike="noStrike" dirty="0">
                          <a:solidFill>
                            <a:schemeClr val="tx1"/>
                          </a:solidFill>
                          <a:effectLst/>
                          <a:latin typeface="Segoe UI Light" panose="020B0502040204020203" pitchFamily="34" charset="0"/>
                          <a:cs typeface="Segoe UI Light" panose="020B0502040204020203" pitchFamily="34" charset="0"/>
                        </a:rPr>
                        <a:t>,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img</a:t>
                      </a:r>
                      <a:r>
                        <a:rPr lang="es-CO" sz="1400" b="0" u="none" strike="noStrike" dirty="0">
                          <a:solidFill>
                            <a:schemeClr val="tx1"/>
                          </a:solidFill>
                          <a:effectLst/>
                          <a:latin typeface="Segoe UI Light" panose="020B0502040204020203" pitchFamily="34" charset="0"/>
                          <a:cs typeface="Segoe UI Light" panose="020B0502040204020203" pitchFamily="34" charset="0"/>
                        </a:rPr>
                        <a:t>, </a:t>
                      </a:r>
                    </a:p>
                    <a:p>
                      <a:pPr algn="l" fontAlgn="ctr"/>
                      <a:r>
                        <a:rPr lang="es-CO" sz="1400" b="0" u="none" strike="noStrike" dirty="0" err="1">
                          <a:solidFill>
                            <a:schemeClr val="tx1"/>
                          </a:solidFill>
                          <a:effectLst/>
                          <a:latin typeface="Segoe UI Light" panose="020B0502040204020203" pitchFamily="34" charset="0"/>
                          <a:cs typeface="Segoe UI Light" panose="020B0502040204020203" pitchFamily="34" charset="0"/>
                        </a:rPr>
                        <a:t>grid</a:t>
                      </a:r>
                      <a:r>
                        <a:rPr lang="es-CO" sz="1400" b="0" u="none" strike="noStrike" dirty="0">
                          <a:solidFill>
                            <a:schemeClr val="tx1"/>
                          </a:solidFill>
                          <a:effectLst/>
                          <a:latin typeface="Segoe UI Light" panose="020B0502040204020203" pitchFamily="34" charset="0"/>
                          <a:cs typeface="Segoe UI Light" panose="020B0502040204020203" pitchFamily="34" charset="0"/>
                        </a:rPr>
                        <a:t>,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ecw</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Formatos estándar de archivo de imagen para aplicaciones SIG.,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geotiff</a:t>
                      </a:r>
                      <a:r>
                        <a:rPr lang="es-CO" sz="1400" b="0" u="none" strike="noStrike" dirty="0">
                          <a:solidFill>
                            <a:schemeClr val="tx1"/>
                          </a:solidFill>
                          <a:effectLst/>
                          <a:latin typeface="Segoe UI Light" panose="020B0502040204020203" pitchFamily="34" charset="0"/>
                          <a:cs typeface="Segoe UI Light" panose="020B0502040204020203" pitchFamily="34" charset="0"/>
                        </a:rPr>
                        <a:t>,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img</a:t>
                      </a:r>
                      <a:r>
                        <a:rPr lang="es-CO" sz="1400" b="0" u="none" strike="noStrike" dirty="0">
                          <a:solidFill>
                            <a:schemeClr val="tx1"/>
                          </a:solidFill>
                          <a:effectLst/>
                          <a:latin typeface="Segoe UI Light" panose="020B0502040204020203" pitchFamily="34" charset="0"/>
                          <a:cs typeface="Segoe UI Light" panose="020B0502040204020203" pitchFamily="34" charset="0"/>
                        </a:rPr>
                        <a:t>,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grid</a:t>
                      </a:r>
                      <a:r>
                        <a:rPr lang="es-CO" sz="1400" b="0" u="none" strike="noStrike" dirty="0">
                          <a:solidFill>
                            <a:schemeClr val="tx1"/>
                          </a:solidFill>
                          <a:effectLst/>
                          <a:latin typeface="Segoe UI Light" panose="020B0502040204020203" pitchFamily="34" charset="0"/>
                          <a:cs typeface="Segoe UI Light" panose="020B0502040204020203" pitchFamily="34" charset="0"/>
                        </a:rPr>
                        <a:t>,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ecw</a:t>
                      </a:r>
                      <a:r>
                        <a:rPr lang="es-CO" sz="1400" b="0" u="none" strike="noStrike" dirty="0">
                          <a:solidFill>
                            <a:schemeClr val="tx1"/>
                          </a:solidFill>
                          <a:effectLst/>
                          <a:latin typeface="Segoe UI Light" panose="020B0502040204020203" pitchFamily="34" charset="0"/>
                          <a:cs typeface="Segoe UI Light" panose="020B0502040204020203" pitchFamily="34" charset="0"/>
                        </a:rPr>
                        <a:t>).</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B w="12700" cmpd="sng">
                      <a:noFill/>
                    </a:lnB>
                    <a:lnTlToBr w="12700" cmpd="sng">
                      <a:noFill/>
                      <a:prstDash val="solid"/>
                    </a:lnTlToBr>
                    <a:lnBlToTr w="12700" cmpd="sng">
                      <a:noFill/>
                      <a:prstDash val="solid"/>
                    </a:lnBlToTr>
                    <a:noFill/>
                  </a:tcPr>
                </a:tc>
                <a:tc>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Los archivos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geotiff</a:t>
                      </a:r>
                      <a:r>
                        <a:rPr lang="es-CO" sz="1400" b="0" u="none" strike="noStrike" dirty="0">
                          <a:solidFill>
                            <a:schemeClr val="tx1"/>
                          </a:solidFill>
                          <a:effectLst/>
                          <a:latin typeface="Segoe UI Light" panose="020B0502040204020203" pitchFamily="34" charset="0"/>
                          <a:cs typeface="Segoe UI Light" panose="020B0502040204020203" pitchFamily="34" charset="0"/>
                        </a:rPr>
                        <a:t>, deben incluirse dentro de una carpeta llamada Ráster.</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125146">
                <a:tc gridSpan="3">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Tablas</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tc hMerge="1">
                  <a:txBody>
                    <a:bodyPr/>
                    <a:lstStyle/>
                    <a:p>
                      <a:pPr algn="ctr" fontAlgn="ctr"/>
                      <a:endParaRPr lang="es-CO" sz="1200" b="0" i="0" u="none" strike="noStrike" dirty="0">
                        <a:solidFill>
                          <a:srgbClr val="000000"/>
                        </a:solidFill>
                        <a:effectLst/>
                        <a:latin typeface="Arial Black"/>
                      </a:endParaRPr>
                    </a:p>
                  </a:txBody>
                  <a:tcPr marL="0" marR="0" marT="0" marB="0" anchor="ctr">
                    <a:lnL w="12700" cmpd="sng">
                      <a:noFill/>
                    </a:lnL>
                    <a:lnT w="12700" cmpd="sng">
                      <a:noFill/>
                    </a:lnT>
                    <a:solidFill>
                      <a:schemeClr val="accent2">
                        <a:lumMod val="40000"/>
                        <a:lumOff val="60000"/>
                      </a:schemeClr>
                    </a:solidFill>
                  </a:tcPr>
                </a:tc>
                <a:tc hMerge="1">
                  <a:txBody>
                    <a:bodyPr/>
                    <a:lstStyle/>
                    <a:p>
                      <a:endParaRPr lang="es-CO"/>
                    </a:p>
                  </a:txBody>
                  <a:tcPr>
                    <a:lnL w="12700" cmpd="sng">
                      <a:noFill/>
                    </a:lnL>
                    <a:lnT w="12700" cmpd="sng">
                      <a:noFill/>
                    </a:lnT>
                  </a:tcPr>
                </a:tc>
                <a:extLst>
                  <a:ext uri="{0D108BD9-81ED-4DB2-BD59-A6C34878D82A}">
                    <a16:rowId xmlns:a16="http://schemas.microsoft.com/office/drawing/2014/main" val="10006"/>
                  </a:ext>
                </a:extLst>
              </a:tr>
              <a:tr h="160187">
                <a:tc>
                  <a:txBody>
                    <a:bodyPr/>
                    <a:lstStyle/>
                    <a:p>
                      <a:pPr algn="l" fontAlgn="ctr"/>
                      <a:r>
                        <a:rPr lang="es-CO" sz="1400" b="0" u="none" strike="noStrike" dirty="0" err="1">
                          <a:solidFill>
                            <a:schemeClr val="tx1"/>
                          </a:solidFill>
                          <a:effectLst/>
                          <a:latin typeface="Segoe UI Light" panose="020B0502040204020203" pitchFamily="34" charset="0"/>
                          <a:cs typeface="Segoe UI Light" panose="020B0502040204020203" pitchFamily="34" charset="0"/>
                        </a:rPr>
                        <a:t>dBase</a:t>
                      </a:r>
                      <a:r>
                        <a:rPr lang="es-CO" sz="1400" b="0" u="none" strike="noStrike" dirty="0">
                          <a:solidFill>
                            <a:schemeClr val="tx1"/>
                          </a:solidFill>
                          <a:effectLst/>
                          <a:latin typeface="Segoe UI Light" panose="020B0502040204020203" pitchFamily="34" charset="0"/>
                          <a:cs typeface="Segoe UI Light" panose="020B0502040204020203" pitchFamily="34" charset="0"/>
                        </a:rPr>
                        <a:t>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dbf</a:t>
                      </a:r>
                      <a:r>
                        <a:rPr lang="es-CO" sz="1400" b="0" u="none" strike="noStrike" dirty="0">
                          <a:solidFill>
                            <a:schemeClr val="tx1"/>
                          </a:solidFill>
                          <a:effectLst/>
                          <a:latin typeface="Segoe UI Light" panose="020B0502040204020203" pitchFamily="34" charset="0"/>
                          <a:cs typeface="Segoe UI Light" panose="020B0502040204020203" pitchFamily="34" charset="0"/>
                        </a:rPr>
                        <a:t>)</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Almacenamiento y manejo de datos tabulares.</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B w="12700" cmpd="sng">
                      <a:noFill/>
                    </a:lnB>
                    <a:lnTlToBr w="12700" cmpd="sng">
                      <a:noFill/>
                      <a:prstDash val="solid"/>
                    </a:lnTlToBr>
                    <a:lnBlToTr w="12700" cmpd="sng">
                      <a:noFill/>
                      <a:prstDash val="solid"/>
                    </a:lnBlToTr>
                    <a:noFill/>
                  </a:tcPr>
                </a:tc>
                <a:tc>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Este formato estándar aplica cuando no se entrega en el esquema GDB y corresponde a los datos alfanuméricos de tablas adicionales asociados a los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shapefile</a:t>
                      </a:r>
                      <a:r>
                        <a:rPr lang="es-CO" sz="1400" b="0" u="none" strike="noStrike" dirty="0">
                          <a:solidFill>
                            <a:schemeClr val="tx1"/>
                          </a:solidFill>
                          <a:effectLst/>
                          <a:latin typeface="Segoe UI Light" panose="020B0502040204020203" pitchFamily="34" charset="0"/>
                          <a:cs typeface="Segoe UI Light" panose="020B0502040204020203" pitchFamily="34" charset="0"/>
                        </a:rPr>
                        <a:t>. Los archivos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dbf</a:t>
                      </a:r>
                      <a:r>
                        <a:rPr lang="es-CO" sz="1400" b="0" u="none" strike="noStrike" dirty="0">
                          <a:solidFill>
                            <a:schemeClr val="tx1"/>
                          </a:solidFill>
                          <a:effectLst/>
                          <a:latin typeface="Segoe UI Light" panose="020B0502040204020203" pitchFamily="34" charset="0"/>
                          <a:cs typeface="Segoe UI Light" panose="020B0502040204020203" pitchFamily="34" charset="0"/>
                        </a:rPr>
                        <a:t>, deben incluirse dentro de una carpeta llamada Tablas</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125146">
                <a:tc gridSpan="3">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Metadatos</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85000"/>
                      </a:schemeClr>
                    </a:solidFill>
                  </a:tcPr>
                </a:tc>
                <a:tc hMerge="1">
                  <a:txBody>
                    <a:bodyPr/>
                    <a:lstStyle/>
                    <a:p>
                      <a:pPr algn="ctr" fontAlgn="ctr"/>
                      <a:endParaRPr lang="es-CO" sz="1200" b="0" i="0" u="none" strike="noStrike" dirty="0">
                        <a:solidFill>
                          <a:srgbClr val="000000"/>
                        </a:solidFill>
                        <a:effectLst/>
                        <a:latin typeface="Arial Black"/>
                      </a:endParaRPr>
                    </a:p>
                  </a:txBody>
                  <a:tcPr marL="0" marR="0" marT="0" marB="0" anchor="ctr">
                    <a:lnL w="12700" cmpd="sng">
                      <a:noFill/>
                    </a:lnL>
                    <a:lnT w="12700" cmpd="sng">
                      <a:noFill/>
                    </a:lnT>
                    <a:solidFill>
                      <a:schemeClr val="accent2">
                        <a:lumMod val="40000"/>
                        <a:lumOff val="60000"/>
                      </a:schemeClr>
                    </a:solidFill>
                  </a:tcPr>
                </a:tc>
                <a:tc hMerge="1">
                  <a:txBody>
                    <a:bodyPr/>
                    <a:lstStyle/>
                    <a:p>
                      <a:endParaRPr lang="es-CO"/>
                    </a:p>
                  </a:txBody>
                  <a:tcPr>
                    <a:lnL w="12700" cmpd="sng">
                      <a:noFill/>
                    </a:lnL>
                    <a:lnT w="12700" cmpd="sng">
                      <a:noFill/>
                    </a:lnT>
                  </a:tcPr>
                </a:tc>
                <a:extLst>
                  <a:ext uri="{0D108BD9-81ED-4DB2-BD59-A6C34878D82A}">
                    <a16:rowId xmlns:a16="http://schemas.microsoft.com/office/drawing/2014/main" val="10008"/>
                  </a:ext>
                </a:extLst>
              </a:tr>
              <a:tr h="160187">
                <a:tc>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Archivos EXCEL</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Almacenamiento y manejo de las plantillas de metadatos de cada </a:t>
                      </a:r>
                      <a:r>
                        <a:rPr lang="es-CO" sz="1400" b="0" u="none" strike="noStrike" dirty="0" err="1">
                          <a:solidFill>
                            <a:schemeClr val="tx1"/>
                          </a:solidFill>
                          <a:effectLst/>
                          <a:latin typeface="Segoe UI Light" panose="020B0502040204020203" pitchFamily="34" charset="0"/>
                          <a:cs typeface="Segoe UI Light" panose="020B0502040204020203" pitchFamily="34" charset="0"/>
                        </a:rPr>
                        <a:t>feature</a:t>
                      </a:r>
                      <a:r>
                        <a:rPr lang="es-CO" sz="1400" b="0" u="none" strike="noStrike" dirty="0">
                          <a:solidFill>
                            <a:schemeClr val="tx1"/>
                          </a:solidFill>
                          <a:effectLst/>
                          <a:latin typeface="Segoe UI Light" panose="020B0502040204020203" pitchFamily="34" charset="0"/>
                          <a:cs typeface="Segoe UI Light" panose="020B0502040204020203" pitchFamily="34" charset="0"/>
                        </a:rPr>
                        <a:t> u objeto.</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B w="12700" cmpd="sng">
                      <a:noFill/>
                    </a:lnB>
                    <a:lnTlToBr w="12700" cmpd="sng">
                      <a:noFill/>
                      <a:prstDash val="solid"/>
                    </a:lnTlToBr>
                    <a:lnBlToTr w="12700" cmpd="sng">
                      <a:noFill/>
                      <a:prstDash val="solid"/>
                    </a:lnBlToTr>
                    <a:noFill/>
                  </a:tcPr>
                </a:tc>
                <a:tc>
                  <a:txBody>
                    <a:bodyPr/>
                    <a:lstStyle/>
                    <a:p>
                      <a:pPr algn="l" fontAlgn="ctr"/>
                      <a:r>
                        <a:rPr lang="es-CO" sz="1400" b="0" u="none" strike="noStrike" dirty="0">
                          <a:solidFill>
                            <a:schemeClr val="tx1"/>
                          </a:solidFill>
                          <a:effectLst/>
                          <a:latin typeface="Segoe UI Light" panose="020B0502040204020203" pitchFamily="34" charset="0"/>
                          <a:cs typeface="Segoe UI Light" panose="020B0502040204020203" pitchFamily="34" charset="0"/>
                        </a:rPr>
                        <a:t>Los archivos EXCEL, deben incluirse dentro de una carpeta llamada Metadatos.</a:t>
                      </a:r>
                      <a:endParaRPr lang="es-CO" sz="1400" b="0" i="0" u="none" strike="noStrike" dirty="0">
                        <a:solidFill>
                          <a:schemeClr val="tx1"/>
                        </a:solidFill>
                        <a:effectLst/>
                        <a:latin typeface="Segoe UI Light" panose="020B0502040204020203" pitchFamily="34" charset="0"/>
                        <a:cs typeface="Segoe UI Light" panose="020B0502040204020203" pitchFamily="34" charset="0"/>
                      </a:endParaRPr>
                    </a:p>
                  </a:txBody>
                  <a:tcPr marL="0" marR="0" marT="0" marB="0">
                    <a:lnL w="12700" cmpd="sng">
                      <a:noFill/>
                    </a:lnL>
                    <a:lnR w="12700" cmpd="sng">
                      <a:noFill/>
                    </a:lnR>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9"/>
                  </a:ext>
                </a:extLst>
              </a:tr>
            </a:tbl>
          </a:graphicData>
        </a:graphic>
      </p:graphicFrame>
      <p:pic>
        <p:nvPicPr>
          <p:cNvPr id="7" name="Imagen 6">
            <a:extLst>
              <a:ext uri="{FF2B5EF4-FFF2-40B4-BE49-F238E27FC236}">
                <a16:creationId xmlns:a16="http://schemas.microsoft.com/office/drawing/2014/main" id="{06CE37EB-7041-49E1-AF97-95E73CE4C48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9" name="1 Título">
            <a:extLst>
              <a:ext uri="{FF2B5EF4-FFF2-40B4-BE49-F238E27FC236}">
                <a16:creationId xmlns:a16="http://schemas.microsoft.com/office/drawing/2014/main" id="{54470CC1-9DA6-4A68-ADD5-436496890C20}"/>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Tree>
    <p:extLst>
      <p:ext uri="{BB962C8B-B14F-4D97-AF65-F5344CB8AC3E}">
        <p14:creationId xmlns:p14="http://schemas.microsoft.com/office/powerpoint/2010/main" val="20972916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latin typeface="Segoe UI Light" panose="020B0502040204020203" pitchFamily="34" charset="0"/>
              <a:cs typeface="Segoe UI Light" panose="020B0502040204020203" pitchFamily="34" charset="0"/>
            </a:endParaRPr>
          </a:p>
        </p:txBody>
      </p:sp>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solidFill>
                <a:srgbClr val="00B0F0"/>
              </a:solidFill>
              <a:latin typeface="Segoe UI Light" panose="020B0502040204020203" pitchFamily="34" charset="0"/>
              <a:cs typeface="Segoe UI Light" panose="020B0502040204020203" pitchFamily="34" charset="0"/>
            </a:endParaRPr>
          </a:p>
        </p:txBody>
      </p:sp>
      <p:sp>
        <p:nvSpPr>
          <p:cNvPr id="8" name="7 CuadroTexto"/>
          <p:cNvSpPr txBox="1"/>
          <p:nvPr/>
        </p:nvSpPr>
        <p:spPr>
          <a:xfrm>
            <a:off x="0" y="509191"/>
            <a:ext cx="12192000" cy="615553"/>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Modelo de Almacenamiento Geográfico Complementario - PPII – YNC</a:t>
            </a:r>
          </a:p>
          <a:p>
            <a:pPr algn="ctr"/>
            <a:r>
              <a:rPr lang="es-CO" sz="1600" dirty="0">
                <a:latin typeface="Segoe UI Light" panose="020B0502040204020203" pitchFamily="34" charset="0"/>
                <a:cs typeface="Segoe UI Light" panose="020B0502040204020203" pitchFamily="34" charset="0"/>
              </a:rPr>
              <a:t>Circular Externa No. 00002 del 16 de Abril de 2021</a:t>
            </a:r>
            <a:endParaRPr lang="es-CO" sz="1500" dirty="0">
              <a:latin typeface="Segoe UI Light" panose="020B0502040204020203" pitchFamily="34" charset="0"/>
              <a:cs typeface="Segoe UI Light" panose="020B0502040204020203" pitchFamily="34" charset="0"/>
            </a:endParaRPr>
          </a:p>
        </p:txBody>
      </p:sp>
      <p:pic>
        <p:nvPicPr>
          <p:cNvPr id="12" name="Imagen 11">
            <a:extLst>
              <a:ext uri="{FF2B5EF4-FFF2-40B4-BE49-F238E27FC236}">
                <a16:creationId xmlns:a16="http://schemas.microsoft.com/office/drawing/2014/main" id="{F50FE3E3-644E-422B-8576-37437007BA6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4" name="1 Título">
            <a:extLst>
              <a:ext uri="{FF2B5EF4-FFF2-40B4-BE49-F238E27FC236}">
                <a16:creationId xmlns:a16="http://schemas.microsoft.com/office/drawing/2014/main" id="{AC4C026B-7282-41F5-ACFB-BF7AC6431B2C}"/>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4" name="Picture 3">
            <a:extLst>
              <a:ext uri="{FF2B5EF4-FFF2-40B4-BE49-F238E27FC236}">
                <a16:creationId xmlns:a16="http://schemas.microsoft.com/office/drawing/2014/main" id="{16C4A58F-05AB-44A2-83D6-D0635A662D2F}"/>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0" y="1129710"/>
            <a:ext cx="12192000" cy="5694174"/>
          </a:xfrm>
          <a:prstGeom prst="rect">
            <a:avLst/>
          </a:prstGeom>
        </p:spPr>
      </p:pic>
    </p:spTree>
    <p:extLst>
      <p:ext uri="{BB962C8B-B14F-4D97-AF65-F5344CB8AC3E}">
        <p14:creationId xmlns:p14="http://schemas.microsoft.com/office/powerpoint/2010/main" val="507948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latin typeface="Segoe UI Light" panose="020B0502040204020203" pitchFamily="34" charset="0"/>
              <a:cs typeface="Segoe UI Light" panose="020B0502040204020203" pitchFamily="34" charset="0"/>
            </a:endParaRPr>
          </a:p>
        </p:txBody>
      </p:sp>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solidFill>
                <a:srgbClr val="00B0F0"/>
              </a:solidFill>
              <a:latin typeface="Segoe UI Light" panose="020B0502040204020203" pitchFamily="34" charset="0"/>
              <a:cs typeface="Segoe UI Light" panose="020B0502040204020203" pitchFamily="34" charset="0"/>
            </a:endParaRPr>
          </a:p>
        </p:txBody>
      </p:sp>
      <p:pic>
        <p:nvPicPr>
          <p:cNvPr id="12" name="Imagen 11">
            <a:extLst>
              <a:ext uri="{FF2B5EF4-FFF2-40B4-BE49-F238E27FC236}">
                <a16:creationId xmlns:a16="http://schemas.microsoft.com/office/drawing/2014/main" id="{F50FE3E3-644E-422B-8576-37437007BA6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4" name="1 Título">
            <a:extLst>
              <a:ext uri="{FF2B5EF4-FFF2-40B4-BE49-F238E27FC236}">
                <a16:creationId xmlns:a16="http://schemas.microsoft.com/office/drawing/2014/main" id="{AC4C026B-7282-41F5-ACFB-BF7AC6431B2C}"/>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5" name="Picture 4">
            <a:extLst>
              <a:ext uri="{FF2B5EF4-FFF2-40B4-BE49-F238E27FC236}">
                <a16:creationId xmlns:a16="http://schemas.microsoft.com/office/drawing/2014/main" id="{6099579D-7221-43A1-B1DA-20F70AC67FD4}"/>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0" y="1196752"/>
            <a:ext cx="12192000" cy="5028505"/>
          </a:xfrm>
          <a:prstGeom prst="rect">
            <a:avLst/>
          </a:prstGeom>
        </p:spPr>
      </p:pic>
      <p:sp>
        <p:nvSpPr>
          <p:cNvPr id="13" name="7 CuadroTexto">
            <a:extLst>
              <a:ext uri="{FF2B5EF4-FFF2-40B4-BE49-F238E27FC236}">
                <a16:creationId xmlns:a16="http://schemas.microsoft.com/office/drawing/2014/main" id="{80F5B583-53AF-4CA0-8A00-F9D726030969}"/>
              </a:ext>
            </a:extLst>
          </p:cNvPr>
          <p:cNvSpPr txBox="1"/>
          <p:nvPr/>
        </p:nvSpPr>
        <p:spPr>
          <a:xfrm>
            <a:off x="0" y="509191"/>
            <a:ext cx="12192000" cy="615553"/>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Modelo de Almacenamiento Geográfico Complementario - PPII – YNC</a:t>
            </a:r>
          </a:p>
          <a:p>
            <a:pPr algn="ctr"/>
            <a:r>
              <a:rPr lang="es-CO" sz="1600" dirty="0">
                <a:latin typeface="Segoe UI Light" panose="020B0502040204020203" pitchFamily="34" charset="0"/>
                <a:cs typeface="Segoe UI Light" panose="020B0502040204020203" pitchFamily="34" charset="0"/>
              </a:rPr>
              <a:t>Circular Externa No. 00002 del 16 de Abril de 2021</a:t>
            </a:r>
            <a:endParaRPr lang="es-CO" sz="15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942566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ángulo 9"/>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F0"/>
              </a:solidFill>
              <a:latin typeface="Segoe UI Light" panose="020B0502040204020203" pitchFamily="34" charset="0"/>
              <a:cs typeface="Segoe UI Light" panose="020B0502040204020203" pitchFamily="34" charset="0"/>
            </a:endParaRPr>
          </a:p>
        </p:txBody>
      </p:sp>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solidFill>
                <a:srgbClr val="00B0F0"/>
              </a:solidFill>
              <a:latin typeface="Segoe UI Light" panose="020B0502040204020203" pitchFamily="34" charset="0"/>
              <a:cs typeface="Segoe UI Light" panose="020B0502040204020203" pitchFamily="34" charset="0"/>
            </a:endParaRPr>
          </a:p>
        </p:txBody>
      </p:sp>
      <p:pic>
        <p:nvPicPr>
          <p:cNvPr id="12" name="Imagen 11">
            <a:extLst>
              <a:ext uri="{FF2B5EF4-FFF2-40B4-BE49-F238E27FC236}">
                <a16:creationId xmlns:a16="http://schemas.microsoft.com/office/drawing/2014/main" id="{F50FE3E3-644E-422B-8576-37437007BA6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4" name="1 Título">
            <a:extLst>
              <a:ext uri="{FF2B5EF4-FFF2-40B4-BE49-F238E27FC236}">
                <a16:creationId xmlns:a16="http://schemas.microsoft.com/office/drawing/2014/main" id="{AC4C026B-7282-41F5-ACFB-BF7AC6431B2C}"/>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sp>
        <p:nvSpPr>
          <p:cNvPr id="13" name="7 CuadroTexto">
            <a:extLst>
              <a:ext uri="{FF2B5EF4-FFF2-40B4-BE49-F238E27FC236}">
                <a16:creationId xmlns:a16="http://schemas.microsoft.com/office/drawing/2014/main" id="{80F5B583-53AF-4CA0-8A00-F9D726030969}"/>
              </a:ext>
            </a:extLst>
          </p:cNvPr>
          <p:cNvSpPr txBox="1"/>
          <p:nvPr/>
        </p:nvSpPr>
        <p:spPr>
          <a:xfrm>
            <a:off x="0" y="292178"/>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Plantilla de metadatos ANLA v 4.0 publicada en 2020.11.18</a:t>
            </a:r>
          </a:p>
        </p:txBody>
      </p:sp>
      <p:pic>
        <p:nvPicPr>
          <p:cNvPr id="3" name="Picture 2">
            <a:extLst>
              <a:ext uri="{FF2B5EF4-FFF2-40B4-BE49-F238E27FC236}">
                <a16:creationId xmlns:a16="http://schemas.microsoft.com/office/drawing/2014/main" id="{847A7549-2FF8-4EDA-B956-5228DAFBC8B9}"/>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0" y="620688"/>
            <a:ext cx="12192000" cy="6205739"/>
          </a:xfrm>
          <a:prstGeom prst="rect">
            <a:avLst/>
          </a:prstGeom>
        </p:spPr>
      </p:pic>
    </p:spTree>
    <p:extLst>
      <p:ext uri="{BB962C8B-B14F-4D97-AF65-F5344CB8AC3E}">
        <p14:creationId xmlns:p14="http://schemas.microsoft.com/office/powerpoint/2010/main" val="17508027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1 Título"/>
          <p:cNvSpPr>
            <a:spLocks noGrp="1"/>
          </p:cNvSpPr>
          <p:nvPr>
            <p:ph type="ctrTitle"/>
          </p:nvPr>
        </p:nvSpPr>
        <p:spPr>
          <a:xfrm>
            <a:off x="1775520" y="3104964"/>
            <a:ext cx="8640960" cy="648072"/>
          </a:xfrm>
        </p:spPr>
        <p:txBody>
          <a:bodyPr>
            <a:noAutofit/>
          </a:bodyPr>
          <a:lstStyle/>
          <a:p>
            <a:r>
              <a:rPr lang="es-CO" sz="1800" dirty="0">
                <a:latin typeface="Segoe UI Light" panose="020B0502040204020203" pitchFamily="34" charset="0"/>
                <a:cs typeface="Segoe UI Light" panose="020B0502040204020203" pitchFamily="34" charset="0"/>
              </a:rPr>
              <a:t>Caso de estudio</a:t>
            </a:r>
          </a:p>
        </p:txBody>
      </p:sp>
      <p:pic>
        <p:nvPicPr>
          <p:cNvPr id="4" name="Imagen 3">
            <a:extLst>
              <a:ext uri="{FF2B5EF4-FFF2-40B4-BE49-F238E27FC236}">
                <a16:creationId xmlns:a16="http://schemas.microsoft.com/office/drawing/2014/main" id="{7CB6E072-45B9-487C-AEA2-43F1E078192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2" name="1 Título">
            <a:extLst>
              <a:ext uri="{FF2B5EF4-FFF2-40B4-BE49-F238E27FC236}">
                <a16:creationId xmlns:a16="http://schemas.microsoft.com/office/drawing/2014/main" id="{813E0D6D-FB4A-9EFE-938E-E4BDF76AEDD0}"/>
              </a:ext>
            </a:extLst>
          </p:cNvPr>
          <p:cNvSpPr txBox="1">
            <a:spLocks/>
          </p:cNvSpPr>
          <p:nvPr/>
        </p:nvSpPr>
        <p:spPr>
          <a:xfrm>
            <a:off x="0" y="0"/>
            <a:ext cx="4727848" cy="6858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70000" dirty="0">
                <a:solidFill>
                  <a:srgbClr val="E6E6E6"/>
                </a:solidFill>
                <a:latin typeface="Segoe UI Black" panose="020B0A02040204020203" pitchFamily="34" charset="0"/>
                <a:ea typeface="Segoe UI Black" panose="020B0A02040204020203" pitchFamily="34" charset="0"/>
                <a:cs typeface="Segoe UI Light" panose="020B0502040204020203" pitchFamily="34" charset="0"/>
              </a:rPr>
              <a:t>3</a:t>
            </a:r>
          </a:p>
        </p:txBody>
      </p:sp>
    </p:spTree>
    <p:extLst>
      <p:ext uri="{BB962C8B-B14F-4D97-AF65-F5344CB8AC3E}">
        <p14:creationId xmlns:p14="http://schemas.microsoft.com/office/powerpoint/2010/main" val="2488020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2279576" y="1112981"/>
            <a:ext cx="7632848" cy="4632037"/>
          </a:xfrm>
          <a:prstGeom prst="rect">
            <a:avLst/>
          </a:prstGeom>
          <a:noFill/>
        </p:spPr>
        <p:txBody>
          <a:bodyPr wrap="square" rtlCol="0">
            <a:spAutoFit/>
          </a:bodyPr>
          <a:lstStyle/>
          <a:p>
            <a:r>
              <a:rPr lang="es-CO" dirty="0">
                <a:latin typeface="Segoe UI Light" panose="020B0502040204020203" pitchFamily="34" charset="0"/>
                <a:cs typeface="Segoe UI Light" panose="020B0502040204020203" pitchFamily="34" charset="0"/>
              </a:rPr>
              <a:t>Utilización de un SIG para la determinación del impacto ambiental generado por la implantación de actividades agrícolas, ganaderas e industriales: el caso del Valle de Zapotitlán en la reserva de la biosfera de Tehuacán Cuicatlán - México</a:t>
            </a:r>
          </a:p>
          <a:p>
            <a:pPr algn="just"/>
            <a:r>
              <a:rPr lang="es-CO" sz="1500" dirty="0">
                <a:latin typeface="Segoe UI Light" panose="020B0502040204020203" pitchFamily="34" charset="0"/>
                <a:cs typeface="Segoe UI Light" panose="020B0502040204020203" pitchFamily="34" charset="0"/>
              </a:rPr>
              <a:t> </a:t>
            </a:r>
          </a:p>
          <a:p>
            <a:pPr algn="just"/>
            <a:r>
              <a:rPr lang="es-CO" sz="1600" dirty="0">
                <a:latin typeface="Segoe UI Light" panose="020B0502040204020203" pitchFamily="34" charset="0"/>
                <a:cs typeface="Segoe UI Light" panose="020B0502040204020203" pitchFamily="34" charset="0"/>
              </a:rPr>
              <a:t>La utilización de los Sistemas de Información Geográfica ha supuesto un avance notable en los estudios del medio físico, por la ventaja de manejar un gran volumen de información.</a:t>
            </a:r>
          </a:p>
          <a:p>
            <a:pPr algn="just"/>
            <a:endParaRPr lang="es-CO" sz="1600" dirty="0">
              <a:latin typeface="Segoe UI Light" panose="020B0502040204020203" pitchFamily="34" charset="0"/>
              <a:cs typeface="Segoe UI Light" panose="020B0502040204020203" pitchFamily="34" charset="0"/>
            </a:endParaRPr>
          </a:p>
          <a:p>
            <a:pPr algn="just"/>
            <a:r>
              <a:rPr lang="es-CO" sz="1600" dirty="0">
                <a:latin typeface="Segoe UI Light" panose="020B0502040204020203" pitchFamily="34" charset="0"/>
                <a:cs typeface="Segoe UI Light" panose="020B0502040204020203" pitchFamily="34" charset="0"/>
              </a:rPr>
              <a:t>La metodología aplicada tiene como objetivo determinar el impacto ambiental que es generado al implantar actividades agrícolas, ganaderas e industriales en el Valle de Zapotitlán, localizado en la Reserva de la Biosfera de Tehuacán-</a:t>
            </a:r>
            <a:r>
              <a:rPr lang="es-CO" sz="1600" dirty="0" err="1">
                <a:latin typeface="Segoe UI Light" panose="020B0502040204020203" pitchFamily="34" charset="0"/>
                <a:cs typeface="Segoe UI Light" panose="020B0502040204020203" pitchFamily="34" charset="0"/>
              </a:rPr>
              <a:t>Cuicatlán</a:t>
            </a:r>
            <a:r>
              <a:rPr lang="es-CO" sz="1600" dirty="0">
                <a:latin typeface="Segoe UI Light" panose="020B0502040204020203" pitchFamily="34" charset="0"/>
                <a:cs typeface="Segoe UI Light" panose="020B0502040204020203" pitchFamily="34" charset="0"/>
              </a:rPr>
              <a:t>, México. Como herramienta para su valoración se utilizó el SIG comercial IDRISI 3.2 para Windows. Los resultados generados son una aportación que ayudarán a la gestión y planificación de la reserva.</a:t>
            </a:r>
          </a:p>
          <a:p>
            <a:pPr algn="just"/>
            <a:endParaRPr lang="es-ES" sz="1600" dirty="0">
              <a:latin typeface="Segoe UI Light" panose="020B0502040204020203" pitchFamily="34" charset="0"/>
              <a:cs typeface="Segoe UI Light" panose="020B0502040204020203" pitchFamily="34" charset="0"/>
            </a:endParaRPr>
          </a:p>
          <a:p>
            <a:pPr algn="just"/>
            <a:r>
              <a:rPr lang="es-ES" sz="1600" dirty="0">
                <a:latin typeface="Segoe UI Light" panose="020B0502040204020203" pitchFamily="34" charset="0"/>
                <a:cs typeface="Segoe UI Light" panose="020B0502040204020203" pitchFamily="34" charset="0"/>
              </a:rPr>
              <a:t>Impacto: “Cambio que se produce en un factor ambiental al implantar una actividad concreta. </a:t>
            </a:r>
            <a:r>
              <a:rPr lang="es-ES" sz="1600" dirty="0" err="1">
                <a:latin typeface="Segoe UI Light" panose="020B0502040204020203" pitchFamily="34" charset="0"/>
                <a:cs typeface="Segoe UI Light" panose="020B0502040204020203" pitchFamily="34" charset="0"/>
              </a:rPr>
              <a:t>McHarg</a:t>
            </a:r>
            <a:r>
              <a:rPr lang="es-ES" sz="1600" dirty="0">
                <a:latin typeface="Segoe UI Light" panose="020B0502040204020203" pitchFamily="34" charset="0"/>
                <a:cs typeface="Segoe UI Light" panose="020B0502040204020203" pitchFamily="34" charset="0"/>
              </a:rPr>
              <a:t>, 1964”.</a:t>
            </a:r>
            <a:endParaRPr lang="es-CO" sz="1600" dirty="0">
              <a:latin typeface="Segoe UI Light" panose="020B0502040204020203" pitchFamily="34" charset="0"/>
              <a:cs typeface="Segoe UI Light" panose="020B0502040204020203" pitchFamily="34" charset="0"/>
            </a:endParaRPr>
          </a:p>
        </p:txBody>
      </p:sp>
      <p:sp>
        <p:nvSpPr>
          <p:cNvPr id="4" name="1 Título">
            <a:extLst>
              <a:ext uri="{FF2B5EF4-FFF2-40B4-BE49-F238E27FC236}">
                <a16:creationId xmlns:a16="http://schemas.microsoft.com/office/drawing/2014/main" id="{EA522887-E1D9-4ED2-8E8F-8CCFC79F1B1A}"/>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3. Caso de estudio</a:t>
            </a:r>
          </a:p>
        </p:txBody>
      </p:sp>
      <p:pic>
        <p:nvPicPr>
          <p:cNvPr id="5" name="Imagen 4">
            <a:extLst>
              <a:ext uri="{FF2B5EF4-FFF2-40B4-BE49-F238E27FC236}">
                <a16:creationId xmlns:a16="http://schemas.microsoft.com/office/drawing/2014/main" id="{A0A28974-B100-45D6-9177-10C4EC5E312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5755788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983432" y="738629"/>
            <a:ext cx="4141694" cy="3801041"/>
          </a:xfrm>
          <a:prstGeom prst="rect">
            <a:avLst/>
          </a:prstGeom>
          <a:noFill/>
        </p:spPr>
        <p:txBody>
          <a:bodyPr wrap="square" rtlCol="0">
            <a:spAutoFit/>
          </a:bodyPr>
          <a:lstStyle/>
          <a:p>
            <a:pPr algn="just"/>
            <a:r>
              <a:rPr lang="es-CO" dirty="0">
                <a:latin typeface="Segoe UI Light" panose="020B0502040204020203" pitchFamily="34" charset="0"/>
                <a:cs typeface="Segoe UI Light" panose="020B0502040204020203" pitchFamily="34" charset="0"/>
              </a:rPr>
              <a:t>Ámbito territorial</a:t>
            </a:r>
          </a:p>
          <a:p>
            <a:pPr algn="just"/>
            <a:r>
              <a:rPr lang="es-CO" sz="1500" dirty="0">
                <a:latin typeface="Segoe UI Light" panose="020B0502040204020203" pitchFamily="34" charset="0"/>
                <a:cs typeface="Segoe UI Light" panose="020B0502040204020203" pitchFamily="34" charset="0"/>
              </a:rPr>
              <a:t> </a:t>
            </a:r>
          </a:p>
          <a:p>
            <a:pPr algn="just"/>
            <a:r>
              <a:rPr lang="es-CO" sz="1600" dirty="0">
                <a:latin typeface="Segoe UI Light" panose="020B0502040204020203" pitchFamily="34" charset="0"/>
                <a:cs typeface="Segoe UI Light" panose="020B0502040204020203" pitchFamily="34" charset="0"/>
              </a:rPr>
              <a:t>El área de estudio comprende el Valle de Zapotitlán de las Salinas, dentro de la Reserva de la Biosfera de Tehuacán - </a:t>
            </a:r>
            <a:r>
              <a:rPr lang="es-CO" sz="1600" dirty="0" err="1">
                <a:latin typeface="Segoe UI Light" panose="020B0502040204020203" pitchFamily="34" charset="0"/>
                <a:cs typeface="Segoe UI Light" panose="020B0502040204020203" pitchFamily="34" charset="0"/>
              </a:rPr>
              <a:t>Cuicatlán</a:t>
            </a:r>
            <a:r>
              <a:rPr lang="es-CO" sz="1600" dirty="0">
                <a:latin typeface="Segoe UI Light" panose="020B0502040204020203" pitchFamily="34" charset="0"/>
                <a:cs typeface="Segoe UI Light" panose="020B0502040204020203" pitchFamily="34" charset="0"/>
              </a:rPr>
              <a:t> localizada al Sur del estado de Puebla y el norte del estado de Oaxaca - México, con una diferencia de altitud que va de los 1,242 a los 2,800 msnm.</a:t>
            </a:r>
          </a:p>
          <a:p>
            <a:pPr algn="just"/>
            <a:endParaRPr lang="es-ES" sz="1600" dirty="0">
              <a:latin typeface="Segoe UI Light" panose="020B0502040204020203" pitchFamily="34" charset="0"/>
              <a:cs typeface="Segoe UI Light" panose="020B0502040204020203" pitchFamily="34" charset="0"/>
            </a:endParaRPr>
          </a:p>
          <a:p>
            <a:pPr algn="just"/>
            <a:r>
              <a:rPr lang="es-CO" sz="1600" dirty="0">
                <a:latin typeface="Segoe UI Light" panose="020B0502040204020203" pitchFamily="34" charset="0"/>
                <a:cs typeface="Segoe UI Light" panose="020B0502040204020203" pitchFamily="34" charset="0"/>
              </a:rPr>
              <a:t>Distribuidos en la zona de estudio se encuentran los poblados de Zapotitlán de las Salinas, Los Reyes </a:t>
            </a:r>
            <a:r>
              <a:rPr lang="es-CO" sz="1600" dirty="0" err="1">
                <a:latin typeface="Segoe UI Light" panose="020B0502040204020203" pitchFamily="34" charset="0"/>
                <a:cs typeface="Segoe UI Light" panose="020B0502040204020203" pitchFamily="34" charset="0"/>
              </a:rPr>
              <a:t>Metzontla</a:t>
            </a:r>
            <a:r>
              <a:rPr lang="es-CO" sz="1600" dirty="0">
                <a:latin typeface="Segoe UI Light" panose="020B0502040204020203" pitchFamily="34" charset="0"/>
                <a:cs typeface="Segoe UI Light" panose="020B0502040204020203" pitchFamily="34" charset="0"/>
              </a:rPr>
              <a:t>, San Francisco </a:t>
            </a:r>
            <a:r>
              <a:rPr lang="es-CO" sz="1600" dirty="0" err="1">
                <a:latin typeface="Segoe UI Light" panose="020B0502040204020203" pitchFamily="34" charset="0"/>
                <a:cs typeface="Segoe UI Light" panose="020B0502040204020203" pitchFamily="34" charset="0"/>
              </a:rPr>
              <a:t>Xochiltepec</a:t>
            </a:r>
            <a:r>
              <a:rPr lang="es-CO" sz="1600" dirty="0">
                <a:latin typeface="Segoe UI Light" panose="020B0502040204020203" pitchFamily="34" charset="0"/>
                <a:cs typeface="Segoe UI Light" panose="020B0502040204020203" pitchFamily="34" charset="0"/>
              </a:rPr>
              <a:t>, Santa Ana </a:t>
            </a:r>
            <a:r>
              <a:rPr lang="es-CO" sz="1600" dirty="0" err="1">
                <a:latin typeface="Segoe UI Light" panose="020B0502040204020203" pitchFamily="34" charset="0"/>
                <a:cs typeface="Segoe UI Light" panose="020B0502040204020203" pitchFamily="34" charset="0"/>
              </a:rPr>
              <a:t>Telostoc</a:t>
            </a:r>
            <a:r>
              <a:rPr lang="es-CO" sz="1600" dirty="0">
                <a:latin typeface="Segoe UI Light" panose="020B0502040204020203" pitchFamily="34" charset="0"/>
                <a:cs typeface="Segoe UI Light" panose="020B0502040204020203" pitchFamily="34" charset="0"/>
              </a:rPr>
              <a:t>, San Lucas </a:t>
            </a:r>
            <a:r>
              <a:rPr lang="es-CO" sz="1600" dirty="0" err="1">
                <a:latin typeface="Segoe UI Light" panose="020B0502040204020203" pitchFamily="34" charset="0"/>
                <a:cs typeface="Segoe UI Light" panose="020B0502040204020203" pitchFamily="34" charset="0"/>
              </a:rPr>
              <a:t>Tuletitlán</a:t>
            </a:r>
            <a:r>
              <a:rPr lang="es-CO" sz="1600" dirty="0">
                <a:latin typeface="Segoe UI Light" panose="020B0502040204020203" pitchFamily="34" charset="0"/>
                <a:cs typeface="Segoe UI Light" panose="020B0502040204020203" pitchFamily="34" charset="0"/>
              </a:rPr>
              <a:t>, San Juan Raya y Santiago </a:t>
            </a:r>
            <a:r>
              <a:rPr lang="es-CO" sz="1600" dirty="0" err="1">
                <a:latin typeface="Segoe UI Light" panose="020B0502040204020203" pitchFamily="34" charset="0"/>
                <a:cs typeface="Segoe UI Light" panose="020B0502040204020203" pitchFamily="34" charset="0"/>
              </a:rPr>
              <a:t>Acatepec</a:t>
            </a:r>
            <a:endParaRPr lang="es-CO" sz="1600" dirty="0">
              <a:latin typeface="Segoe UI Light" panose="020B0502040204020203" pitchFamily="34" charset="0"/>
              <a:cs typeface="Segoe UI Light" panose="020B0502040204020203" pitchFamily="34" charset="0"/>
            </a:endParaRPr>
          </a:p>
        </p:txBody>
      </p:sp>
      <p:pic>
        <p:nvPicPr>
          <p:cNvPr id="1029" name="Picture 5"/>
          <p:cNvPicPr>
            <a:picLocks noChangeAspect="1" noChangeArrowheads="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l="1644"/>
          <a:stretch/>
        </p:blipFill>
        <p:spPr bwMode="auto">
          <a:xfrm>
            <a:off x="5657945" y="600891"/>
            <a:ext cx="4896543" cy="333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9 CuadroTexto"/>
          <p:cNvSpPr txBox="1"/>
          <p:nvPr/>
        </p:nvSpPr>
        <p:spPr>
          <a:xfrm>
            <a:off x="5657945" y="3940601"/>
            <a:ext cx="4930215" cy="2554545"/>
          </a:xfrm>
          <a:prstGeom prst="rect">
            <a:avLst/>
          </a:prstGeom>
          <a:noFill/>
        </p:spPr>
        <p:txBody>
          <a:bodyPr wrap="square" rtlCol="0">
            <a:spAutoFit/>
          </a:bodyPr>
          <a:lstStyle/>
          <a:p>
            <a:pPr algn="just"/>
            <a:r>
              <a:rPr lang="es-CO" sz="1600" dirty="0">
                <a:latin typeface="Segoe UI Light" panose="020B0502040204020203" pitchFamily="34" charset="0"/>
                <a:cs typeface="Segoe UI Light" panose="020B0502040204020203" pitchFamily="34" charset="0"/>
              </a:rPr>
              <a:t>Las principales actividades desarrolladas en la región corresponden a la </a:t>
            </a:r>
            <a:r>
              <a:rPr lang="es-CO" sz="1600" u="sng" dirty="0">
                <a:latin typeface="Segoe UI Light" panose="020B0502040204020203" pitchFamily="34" charset="0"/>
                <a:cs typeface="Segoe UI Light" panose="020B0502040204020203" pitchFamily="34" charset="0"/>
              </a:rPr>
              <a:t>agricultura</a:t>
            </a:r>
            <a:r>
              <a:rPr lang="es-CO" sz="1600" dirty="0">
                <a:latin typeface="Segoe UI Light" panose="020B0502040204020203" pitchFamily="34" charset="0"/>
                <a:cs typeface="Segoe UI Light" panose="020B0502040204020203" pitchFamily="34" charset="0"/>
              </a:rPr>
              <a:t> de temporal con cultivos principalmente de maíz, se realiza la práctica de huertos familiares, plantaciones de agave y nopal, plantaciones de pitayas, </a:t>
            </a:r>
            <a:r>
              <a:rPr lang="es-CO" sz="1600" u="sng" dirty="0">
                <a:latin typeface="Segoe UI Light" panose="020B0502040204020203" pitchFamily="34" charset="0"/>
                <a:cs typeface="Segoe UI Light" panose="020B0502040204020203" pitchFamily="34" charset="0"/>
              </a:rPr>
              <a:t>ganadería</a:t>
            </a:r>
            <a:r>
              <a:rPr lang="es-CO" sz="1600" dirty="0">
                <a:latin typeface="Segoe UI Light" panose="020B0502040204020203" pitchFamily="34" charset="0"/>
                <a:cs typeface="Segoe UI Light" panose="020B0502040204020203" pitchFamily="34" charset="0"/>
              </a:rPr>
              <a:t> de traspatio y ganadería caprina. Las actividades </a:t>
            </a:r>
            <a:r>
              <a:rPr lang="es-CO" sz="1600" u="sng" dirty="0">
                <a:latin typeface="Segoe UI Light" panose="020B0502040204020203" pitchFamily="34" charset="0"/>
                <a:cs typeface="Segoe UI Light" panose="020B0502040204020203" pitchFamily="34" charset="0"/>
              </a:rPr>
              <a:t>comerciales</a:t>
            </a:r>
            <a:r>
              <a:rPr lang="es-CO" sz="1600" dirty="0">
                <a:latin typeface="Segoe UI Light" panose="020B0502040204020203" pitchFamily="34" charset="0"/>
                <a:cs typeface="Segoe UI Light" panose="020B0502040204020203" pitchFamily="34" charset="0"/>
              </a:rPr>
              <a:t> más importantes en la región se centran en tres aspectos; a) creación de talleres de artesanías de mármol y ónix, b) explotación de sal gema y graveras; y c) explotación de granjas avícolas</a:t>
            </a:r>
          </a:p>
        </p:txBody>
      </p:sp>
      <p:pic>
        <p:nvPicPr>
          <p:cNvPr id="7" name="Imagen 6">
            <a:extLst>
              <a:ext uri="{FF2B5EF4-FFF2-40B4-BE49-F238E27FC236}">
                <a16:creationId xmlns:a16="http://schemas.microsoft.com/office/drawing/2014/main" id="{1C9AD0C1-2E67-4F6C-9C78-AF0647731A1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9" name="1 Título">
            <a:extLst>
              <a:ext uri="{FF2B5EF4-FFF2-40B4-BE49-F238E27FC236}">
                <a16:creationId xmlns:a16="http://schemas.microsoft.com/office/drawing/2014/main" id="{3E255903-7F76-4342-86AD-3BB6719726B6}"/>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3. Caso de estudio</a:t>
            </a:r>
          </a:p>
        </p:txBody>
      </p:sp>
    </p:spTree>
    <p:extLst>
      <p:ext uri="{BB962C8B-B14F-4D97-AF65-F5344CB8AC3E}">
        <p14:creationId xmlns:p14="http://schemas.microsoft.com/office/powerpoint/2010/main" val="78371711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2548989" y="1159148"/>
            <a:ext cx="7094022" cy="4539704"/>
          </a:xfrm>
          <a:prstGeom prst="rect">
            <a:avLst/>
          </a:prstGeom>
          <a:noFill/>
        </p:spPr>
        <p:txBody>
          <a:bodyPr wrap="square" rtlCol="0">
            <a:spAutoFit/>
          </a:bodyPr>
          <a:lstStyle/>
          <a:p>
            <a:pPr algn="just"/>
            <a:r>
              <a:rPr lang="es-CO" dirty="0">
                <a:latin typeface="Segoe UI Light" panose="020B0502040204020203" pitchFamily="34" charset="0"/>
                <a:cs typeface="Segoe UI Light" panose="020B0502040204020203" pitchFamily="34" charset="0"/>
              </a:rPr>
              <a:t>Metodología aplicada</a:t>
            </a:r>
          </a:p>
          <a:p>
            <a:pPr algn="just"/>
            <a:r>
              <a:rPr lang="es-CO" sz="1500" dirty="0">
                <a:latin typeface="Segoe UI Light" panose="020B0502040204020203" pitchFamily="34" charset="0"/>
                <a:cs typeface="Segoe UI Light" panose="020B0502040204020203" pitchFamily="34" charset="0"/>
              </a:rPr>
              <a:t> </a:t>
            </a:r>
          </a:p>
          <a:p>
            <a:pPr algn="just"/>
            <a:r>
              <a:rPr lang="es-CO" sz="1600" dirty="0">
                <a:latin typeface="Segoe UI Light" panose="020B0502040204020203" pitchFamily="34" charset="0"/>
                <a:cs typeface="Segoe UI Light" panose="020B0502040204020203" pitchFamily="34" charset="0"/>
              </a:rPr>
              <a:t>Se identificaron las distintas alteraciones analizando el efecto de cada acción sobre cada elemento del medio con la utilización de modelos que representan la realidad del territorio que ponen de manifiesto la evolución de los fenómenos o el desarrollo en el tiempo y el espacio los distintos procesos.</a:t>
            </a:r>
          </a:p>
          <a:p>
            <a:pPr algn="just"/>
            <a:endParaRPr lang="es-ES" sz="1600" dirty="0">
              <a:latin typeface="Segoe UI Light" panose="020B0502040204020203" pitchFamily="34" charset="0"/>
              <a:cs typeface="Segoe UI Light" panose="020B0502040204020203" pitchFamily="34" charset="0"/>
            </a:endParaRPr>
          </a:p>
          <a:p>
            <a:pPr algn="just"/>
            <a:r>
              <a:rPr lang="es-CO" sz="1600" dirty="0">
                <a:latin typeface="Segoe UI Light" panose="020B0502040204020203" pitchFamily="34" charset="0"/>
                <a:cs typeface="Segoe UI Light" panose="020B0502040204020203" pitchFamily="34" charset="0"/>
              </a:rPr>
              <a:t>En la primera fase o de prospección y sectorización, se obtuvieron una serie de aportaciones sobre el territorio, con la finalidad de adquirir datos ambientales para cada tema o aspecto del medio. La cartografía que se consideró en el área de estudio fue la vegetación y usos del suelo, modelo digital del terreno, orientación, pendiente, unidades de paisaje, riesgo de erosión, calidad y fragilidad de la vegetación, calidad y fragilidad del paisaje, fragilidad de las aguas superficiales, calidad del territorio, fragilidad visual y productividad de los suelos. Escala 1:50.000 para cada tema y fotografía aérea a escala 1:30.000.</a:t>
            </a:r>
          </a:p>
          <a:p>
            <a:pPr algn="just"/>
            <a:endParaRPr lang="es-ES" sz="1600" dirty="0">
              <a:latin typeface="Segoe UI Light" panose="020B0502040204020203" pitchFamily="34" charset="0"/>
              <a:cs typeface="Segoe UI Light" panose="020B0502040204020203" pitchFamily="34" charset="0"/>
            </a:endParaRPr>
          </a:p>
          <a:p>
            <a:pPr algn="just"/>
            <a:r>
              <a:rPr lang="es-CO" sz="1600" dirty="0">
                <a:latin typeface="Segoe UI Light" panose="020B0502040204020203" pitchFamily="34" charset="0"/>
                <a:cs typeface="Segoe UI Light" panose="020B0502040204020203" pitchFamily="34" charset="0"/>
              </a:rPr>
              <a:t>Con la información relativa al medio natural y al estado actual del área de estudio, se realizo la determinación del Impacto Ambiental</a:t>
            </a:r>
          </a:p>
        </p:txBody>
      </p:sp>
      <p:pic>
        <p:nvPicPr>
          <p:cNvPr id="5" name="Imagen 4">
            <a:extLst>
              <a:ext uri="{FF2B5EF4-FFF2-40B4-BE49-F238E27FC236}">
                <a16:creationId xmlns:a16="http://schemas.microsoft.com/office/drawing/2014/main" id="{F33069A3-F0C4-4651-B182-1F3BCCF6567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6" name="1 Título">
            <a:extLst>
              <a:ext uri="{FF2B5EF4-FFF2-40B4-BE49-F238E27FC236}">
                <a16:creationId xmlns:a16="http://schemas.microsoft.com/office/drawing/2014/main" id="{C916EF42-9F34-4879-B7EB-575B0952F460}"/>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3. Caso de estudio</a:t>
            </a:r>
          </a:p>
        </p:txBody>
      </p:sp>
    </p:spTree>
    <p:extLst>
      <p:ext uri="{BB962C8B-B14F-4D97-AF65-F5344CB8AC3E}">
        <p14:creationId xmlns:p14="http://schemas.microsoft.com/office/powerpoint/2010/main" val="175894154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6384032" y="993019"/>
            <a:ext cx="4820518" cy="2062103"/>
          </a:xfrm>
          <a:prstGeom prst="rect">
            <a:avLst/>
          </a:prstGeom>
          <a:noFill/>
        </p:spPr>
        <p:txBody>
          <a:bodyPr wrap="square" rtlCol="0">
            <a:spAutoFit/>
          </a:bodyPr>
          <a:lstStyle/>
          <a:p>
            <a:r>
              <a:rPr lang="es-CO" sz="1600" dirty="0">
                <a:latin typeface="Segoe UI Light" panose="020B0502040204020203" pitchFamily="34" charset="0"/>
                <a:cs typeface="Segoe UI Light" panose="020B0502040204020203" pitchFamily="34" charset="0"/>
              </a:rPr>
              <a:t>Los impactos considerados son los cultivos agrícolas, la ganadería extensiva y los polígonos industriales. Para cada una de estas actividades se consideran los elementos influyentes sobre los efectos ambientales directos e indirectos que experimentaría el territorio como consecuencia de la ejecución de la actividad generando como resultado una cartografía de impactos.</a:t>
            </a:r>
          </a:p>
        </p:txBody>
      </p:sp>
      <p:pic>
        <p:nvPicPr>
          <p:cNvPr id="2050" name="Picture 2"/>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39416" y="743540"/>
            <a:ext cx="4752528" cy="4595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384032" y="3339515"/>
            <a:ext cx="4820518" cy="2897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7 CuadroTexto"/>
          <p:cNvSpPr txBox="1"/>
          <p:nvPr/>
        </p:nvSpPr>
        <p:spPr>
          <a:xfrm>
            <a:off x="839416" y="5478323"/>
            <a:ext cx="4729918" cy="830997"/>
          </a:xfrm>
          <a:prstGeom prst="rect">
            <a:avLst/>
          </a:prstGeom>
          <a:noFill/>
        </p:spPr>
        <p:txBody>
          <a:bodyPr wrap="square" rtlCol="0">
            <a:spAutoFit/>
          </a:bodyPr>
          <a:lstStyle/>
          <a:p>
            <a:pPr algn="ctr"/>
            <a:r>
              <a:rPr lang="es-CO" sz="1600" dirty="0">
                <a:latin typeface="Segoe UI Light" panose="020B0502040204020203" pitchFamily="34" charset="0"/>
                <a:cs typeface="Segoe UI Light" panose="020B0502040204020203" pitchFamily="34" charset="0"/>
              </a:rPr>
              <a:t>En el software geográfico se realiza la intersección espacial de las capas fuente para obtener la capa resultado de impacto</a:t>
            </a:r>
          </a:p>
        </p:txBody>
      </p:sp>
      <p:pic>
        <p:nvPicPr>
          <p:cNvPr id="9" name="Imagen 8">
            <a:extLst>
              <a:ext uri="{FF2B5EF4-FFF2-40B4-BE49-F238E27FC236}">
                <a16:creationId xmlns:a16="http://schemas.microsoft.com/office/drawing/2014/main" id="{10D222F2-39E6-4960-8740-89350C709CE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0" name="1 Título">
            <a:extLst>
              <a:ext uri="{FF2B5EF4-FFF2-40B4-BE49-F238E27FC236}">
                <a16:creationId xmlns:a16="http://schemas.microsoft.com/office/drawing/2014/main" id="{CE503373-0100-401E-BC52-FFECCA85039A}"/>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3. Caso de estudio</a:t>
            </a:r>
          </a:p>
        </p:txBody>
      </p:sp>
    </p:spTree>
    <p:extLst>
      <p:ext uri="{BB962C8B-B14F-4D97-AF65-F5344CB8AC3E}">
        <p14:creationId xmlns:p14="http://schemas.microsoft.com/office/powerpoint/2010/main" val="35439446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6" name="5 CuadroTexto"/>
          <p:cNvSpPr txBox="1"/>
          <p:nvPr/>
        </p:nvSpPr>
        <p:spPr>
          <a:xfrm>
            <a:off x="7176120" y="3789040"/>
            <a:ext cx="3901419" cy="2308324"/>
          </a:xfrm>
          <a:prstGeom prst="rect">
            <a:avLst/>
          </a:prstGeom>
          <a:noFill/>
        </p:spPr>
        <p:txBody>
          <a:bodyPr wrap="square" rtlCol="0">
            <a:spAutoFit/>
          </a:bodyPr>
          <a:lstStyle/>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Clase 1. Impacto bajo: 4,765 ha. Es la de menor impacto.</a:t>
            </a:r>
          </a:p>
          <a:p>
            <a:pPr marL="285750" indent="-285750">
              <a:buFont typeface="Wingdings" pitchFamily="2" charset="2"/>
              <a:buChar char="ü"/>
            </a:pPr>
            <a:endParaRPr lang="es-CO" sz="1600" dirty="0">
              <a:latin typeface="Segoe UI Light" panose="020B0502040204020203" pitchFamily="34" charset="0"/>
              <a:cs typeface="Segoe UI Light" panose="020B0502040204020203" pitchFamily="34" charset="0"/>
            </a:endParaRPr>
          </a:p>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Clase 2. Impacto medio: 4,198 ha.</a:t>
            </a:r>
          </a:p>
          <a:p>
            <a:pPr marL="285750" indent="-285750">
              <a:buFont typeface="Wingdings" pitchFamily="2" charset="2"/>
              <a:buChar char="ü"/>
            </a:pPr>
            <a:endParaRPr lang="es-CO" sz="1600" dirty="0">
              <a:latin typeface="Segoe UI Light" panose="020B0502040204020203" pitchFamily="34" charset="0"/>
              <a:cs typeface="Segoe UI Light" panose="020B0502040204020203" pitchFamily="34" charset="0"/>
            </a:endParaRPr>
          </a:p>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Clase 3. Impacto alto: 24,298 ha.</a:t>
            </a:r>
          </a:p>
          <a:p>
            <a:pPr marL="285750" indent="-285750">
              <a:buFont typeface="Wingdings" pitchFamily="2" charset="2"/>
              <a:buChar char="ü"/>
            </a:pPr>
            <a:endParaRPr lang="es-CO" sz="1600" dirty="0">
              <a:latin typeface="Segoe UI Light" panose="020B0502040204020203" pitchFamily="34" charset="0"/>
              <a:cs typeface="Segoe UI Light" panose="020B0502040204020203" pitchFamily="34" charset="0"/>
            </a:endParaRPr>
          </a:p>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Clase 4. Impacto muy alto: 6,383 ha. Es la de mayor impacto.</a:t>
            </a:r>
          </a:p>
        </p:txBody>
      </p:sp>
      <p:sp>
        <p:nvSpPr>
          <p:cNvPr id="7" name="6 CuadroTexto"/>
          <p:cNvSpPr txBox="1"/>
          <p:nvPr/>
        </p:nvSpPr>
        <p:spPr>
          <a:xfrm>
            <a:off x="2347516" y="990021"/>
            <a:ext cx="7560840" cy="1569660"/>
          </a:xfrm>
          <a:prstGeom prst="rect">
            <a:avLst/>
          </a:prstGeom>
          <a:noFill/>
        </p:spPr>
        <p:txBody>
          <a:bodyPr wrap="square" rtlCol="0">
            <a:spAutoFit/>
          </a:bodyPr>
          <a:lstStyle/>
          <a:p>
            <a:pPr algn="just"/>
            <a:r>
              <a:rPr lang="es-CO" sz="1600" dirty="0">
                <a:latin typeface="Segoe UI Light" panose="020B0502040204020203" pitchFamily="34" charset="0"/>
                <a:cs typeface="Segoe UI Light" panose="020B0502040204020203" pitchFamily="34" charset="0"/>
              </a:rPr>
              <a:t>En el procedimiento para la determinación del impacto por las actividades agrícolas, las clases definidas de calidad del paisaje y las clases de fragilidad del paisaje se combinan mediante una matriz para obtener cuatro clases de impacto paisajístico. Posteriormente, mediante la superposición de la  cartografía correspondiente y por la suma de los valores numéricos de cada clase, se establecen cuatro clases de impacto para el cultivo agrícola con las siguientes frecuencias:</a:t>
            </a:r>
          </a:p>
        </p:txBody>
      </p:sp>
      <p:sp>
        <p:nvSpPr>
          <p:cNvPr id="9" name="8 CuadroTexto"/>
          <p:cNvSpPr txBox="1"/>
          <p:nvPr/>
        </p:nvSpPr>
        <p:spPr>
          <a:xfrm>
            <a:off x="2423592" y="539388"/>
            <a:ext cx="7420892"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Impactos del Cultivo Agrícola</a:t>
            </a:r>
          </a:p>
        </p:txBody>
      </p:sp>
      <p:pic>
        <p:nvPicPr>
          <p:cNvPr id="3074" name="Picture 2"/>
          <p:cNvPicPr>
            <a:picLocks noChangeAspect="1" noChangeArrowheads="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t="9742"/>
          <a:stretch/>
        </p:blipFill>
        <p:spPr bwMode="auto">
          <a:xfrm>
            <a:off x="911424" y="2887204"/>
            <a:ext cx="5963677" cy="35708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Imagen 9">
            <a:extLst>
              <a:ext uri="{FF2B5EF4-FFF2-40B4-BE49-F238E27FC236}">
                <a16:creationId xmlns:a16="http://schemas.microsoft.com/office/drawing/2014/main" id="{F42197C4-F69D-4A52-A106-C8F67F0EBC1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1" name="1 Título">
            <a:extLst>
              <a:ext uri="{FF2B5EF4-FFF2-40B4-BE49-F238E27FC236}">
                <a16:creationId xmlns:a16="http://schemas.microsoft.com/office/drawing/2014/main" id="{6A2A615C-DA38-4F6C-9BDF-3D35CD12AB24}"/>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3. Caso de estudio</a:t>
            </a:r>
          </a:p>
        </p:txBody>
      </p:sp>
    </p:spTree>
    <p:extLst>
      <p:ext uri="{BB962C8B-B14F-4D97-AF65-F5344CB8AC3E}">
        <p14:creationId xmlns:p14="http://schemas.microsoft.com/office/powerpoint/2010/main" val="3342823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7 CuadroTexto"/>
          <p:cNvSpPr txBox="1"/>
          <p:nvPr/>
        </p:nvSpPr>
        <p:spPr>
          <a:xfrm>
            <a:off x="1595500" y="1305341"/>
            <a:ext cx="9001000" cy="4247317"/>
          </a:xfrm>
          <a:prstGeom prst="rect">
            <a:avLst/>
          </a:prstGeom>
          <a:noFill/>
        </p:spPr>
        <p:txBody>
          <a:bodyPr wrap="square" rtlCol="0">
            <a:spAutoFit/>
          </a:bodyPr>
          <a:lstStyle/>
          <a:p>
            <a:pPr lvl="0" algn="just"/>
            <a:r>
              <a:rPr lang="es-CO" dirty="0">
                <a:latin typeface="Segoe UI Light" panose="020B0502040204020203" pitchFamily="34" charset="0"/>
                <a:cs typeface="Segoe UI Light" panose="020B0502040204020203" pitchFamily="34" charset="0"/>
              </a:rPr>
              <a:t>Ofrecer a los participantes un panorama general acerca del uso de los SIG como sistemas complementarios en la elaboración, evaluación y seguimiento de los estudios ambientales.</a:t>
            </a:r>
          </a:p>
          <a:p>
            <a:pPr lvl="0" algn="just"/>
            <a:endParaRPr lang="es-CO" dirty="0">
              <a:latin typeface="Segoe UI Light" panose="020B0502040204020203" pitchFamily="34" charset="0"/>
              <a:cs typeface="Segoe UI Light" panose="020B0502040204020203" pitchFamily="34" charset="0"/>
            </a:endParaRPr>
          </a:p>
          <a:p>
            <a:pPr lvl="0" algn="just"/>
            <a:r>
              <a:rPr lang="es-CO" dirty="0">
                <a:latin typeface="Segoe UI Light" panose="020B0502040204020203" pitchFamily="34" charset="0"/>
                <a:cs typeface="Segoe UI Light" panose="020B0502040204020203" pitchFamily="34" charset="0"/>
              </a:rPr>
              <a:t>Conocer la reglamentación nacional de la Autoridad Nacional de Licencias Ambientales – ANLA y el actual modelo de datos geográfico nacional para la presentación de los Estudios de Impacto Ambiental – EIA, Diagnósticos Ambientales de Alternativas DAA, Planes de Manejo Ambiental – PMA y los Informes de Cumplimiento Ambiental ICA.</a:t>
            </a:r>
          </a:p>
          <a:p>
            <a:pPr lvl="0" algn="just"/>
            <a:endParaRPr lang="es-CO" dirty="0">
              <a:latin typeface="Segoe UI Light" panose="020B0502040204020203" pitchFamily="34" charset="0"/>
              <a:cs typeface="Segoe UI Light" panose="020B0502040204020203" pitchFamily="34" charset="0"/>
            </a:endParaRPr>
          </a:p>
          <a:p>
            <a:pPr lvl="0" algn="just"/>
            <a:r>
              <a:rPr lang="es-CO" dirty="0">
                <a:latin typeface="Segoe UI Light" panose="020B0502040204020203" pitchFamily="34" charset="0"/>
                <a:cs typeface="Segoe UI Light" panose="020B0502040204020203" pitchFamily="34" charset="0"/>
              </a:rPr>
              <a:t>Visualizar un caso de estudio ambiental usando herramientas geográficas SIG.</a:t>
            </a:r>
          </a:p>
          <a:p>
            <a:pPr lvl="0" algn="just"/>
            <a:endParaRPr lang="es-CO" dirty="0">
              <a:latin typeface="Segoe UI Light" panose="020B0502040204020203" pitchFamily="34" charset="0"/>
              <a:cs typeface="Segoe UI Light" panose="020B0502040204020203" pitchFamily="34" charset="0"/>
            </a:endParaRPr>
          </a:p>
          <a:p>
            <a:pPr lvl="0" algn="just"/>
            <a:r>
              <a:rPr lang="es-CO" dirty="0">
                <a:latin typeface="Segoe UI Light" panose="020B0502040204020203" pitchFamily="34" charset="0"/>
                <a:cs typeface="Segoe UI Light" panose="020B0502040204020203" pitchFamily="34" charset="0"/>
              </a:rPr>
              <a:t>Obtener conceptos generales de la </a:t>
            </a:r>
            <a:r>
              <a:rPr lang="es-ES" dirty="0">
                <a:latin typeface="Segoe UI Light" panose="020B0502040204020203" pitchFamily="34" charset="0"/>
                <a:cs typeface="Segoe UI Light" panose="020B0502040204020203" pitchFamily="34" charset="0"/>
              </a:rPr>
              <a:t>aplicación de SIG en la ingeniería ambiental: ordenamiento del territorio, gestión del riesgo, administración de recursos naturales, manejo integrado de cuencas, conservación de especies, salud pública, control de contaminantes atmosféricos, elaboración de estudios de impacto ambiental y zonificación ambiental.</a:t>
            </a:r>
            <a:endParaRPr lang="es-CO" dirty="0">
              <a:latin typeface="Segoe UI Light" panose="020B0502040204020203" pitchFamily="34" charset="0"/>
              <a:cs typeface="Segoe UI Light" panose="020B0502040204020203" pitchFamily="34" charset="0"/>
            </a:endParaRPr>
          </a:p>
        </p:txBody>
      </p:sp>
      <p:pic>
        <p:nvPicPr>
          <p:cNvPr id="4" name="Imagen 3">
            <a:extLst>
              <a:ext uri="{FF2B5EF4-FFF2-40B4-BE49-F238E27FC236}">
                <a16:creationId xmlns:a16="http://schemas.microsoft.com/office/drawing/2014/main" id="{09BF87F3-EF40-4309-8A6D-224E1499050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7360775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6" name="5 CuadroTexto"/>
          <p:cNvSpPr txBox="1"/>
          <p:nvPr/>
        </p:nvSpPr>
        <p:spPr>
          <a:xfrm>
            <a:off x="7389175" y="4005064"/>
            <a:ext cx="4464496" cy="1815882"/>
          </a:xfrm>
          <a:prstGeom prst="rect">
            <a:avLst/>
          </a:prstGeom>
          <a:noFill/>
        </p:spPr>
        <p:txBody>
          <a:bodyPr wrap="square" rtlCol="0">
            <a:spAutoFit/>
          </a:bodyPr>
          <a:lstStyle/>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Clase 1. Impacto bajo: 4,224 ha.</a:t>
            </a:r>
          </a:p>
          <a:p>
            <a:pPr marL="285750" indent="-285750">
              <a:buFont typeface="Wingdings" pitchFamily="2" charset="2"/>
              <a:buChar char="ü"/>
            </a:pPr>
            <a:endParaRPr lang="es-CO" sz="1600" dirty="0">
              <a:latin typeface="Segoe UI Light" panose="020B0502040204020203" pitchFamily="34" charset="0"/>
              <a:cs typeface="Segoe UI Light" panose="020B0502040204020203" pitchFamily="34" charset="0"/>
            </a:endParaRPr>
          </a:p>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Clase 2. Impacto medio: 6,594 ha.</a:t>
            </a:r>
          </a:p>
          <a:p>
            <a:pPr marL="285750" indent="-285750">
              <a:buFont typeface="Wingdings" pitchFamily="2" charset="2"/>
              <a:buChar char="ü"/>
            </a:pPr>
            <a:endParaRPr lang="es-CO" sz="1600" dirty="0">
              <a:latin typeface="Segoe UI Light" panose="020B0502040204020203" pitchFamily="34" charset="0"/>
              <a:cs typeface="Segoe UI Light" panose="020B0502040204020203" pitchFamily="34" charset="0"/>
            </a:endParaRPr>
          </a:p>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Clase 3. Impacto alto: 17,009 ha.</a:t>
            </a:r>
          </a:p>
          <a:p>
            <a:pPr marL="285750" indent="-285750">
              <a:buFont typeface="Wingdings" pitchFamily="2" charset="2"/>
              <a:buChar char="ü"/>
            </a:pPr>
            <a:endParaRPr lang="es-CO" sz="1600" dirty="0">
              <a:latin typeface="Segoe UI Light" panose="020B0502040204020203" pitchFamily="34" charset="0"/>
              <a:cs typeface="Segoe UI Light" panose="020B0502040204020203" pitchFamily="34" charset="0"/>
            </a:endParaRPr>
          </a:p>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Excluidas: 11,817 ha.</a:t>
            </a:r>
          </a:p>
        </p:txBody>
      </p:sp>
      <p:sp>
        <p:nvSpPr>
          <p:cNvPr id="7" name="6 CuadroTexto"/>
          <p:cNvSpPr txBox="1"/>
          <p:nvPr/>
        </p:nvSpPr>
        <p:spPr>
          <a:xfrm>
            <a:off x="2063552" y="908720"/>
            <a:ext cx="8064896" cy="1569660"/>
          </a:xfrm>
          <a:prstGeom prst="rect">
            <a:avLst/>
          </a:prstGeom>
          <a:noFill/>
        </p:spPr>
        <p:txBody>
          <a:bodyPr wrap="square" rtlCol="0">
            <a:spAutoFit/>
          </a:bodyPr>
          <a:lstStyle/>
          <a:p>
            <a:pPr algn="just"/>
            <a:r>
              <a:rPr lang="es-CO" sz="1600" dirty="0">
                <a:latin typeface="Segoe UI Light" panose="020B0502040204020203" pitchFamily="34" charset="0"/>
                <a:cs typeface="Segoe UI Light" panose="020B0502040204020203" pitchFamily="34" charset="0"/>
              </a:rPr>
              <a:t>Impacto sobre la vegetación y el riesgo actual de erosión se combinan mediante una matriz, a partir de la cual se definen 4 niveles de Impacto de la ganadería extensiva considerando el uso actual del suelo. A este se han superpuesto el territorio sin capacidad y los excluidos (clase 0: cultivos y núcleos urbanos respectivamente). Se definen por lo tanto tres niveles de impacto de la Ganadería Extensiva según el uso del suelo actual que en el territorio en estudio aparecen con las siguientes frecuencias:</a:t>
            </a:r>
          </a:p>
        </p:txBody>
      </p:sp>
      <p:sp>
        <p:nvSpPr>
          <p:cNvPr id="9" name="8 CuadroTexto"/>
          <p:cNvSpPr txBox="1"/>
          <p:nvPr/>
        </p:nvSpPr>
        <p:spPr>
          <a:xfrm>
            <a:off x="0" y="467380"/>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Impacto de la Ganadería Extensiva considerando el uso actual</a:t>
            </a:r>
          </a:p>
        </p:txBody>
      </p:sp>
      <p:pic>
        <p:nvPicPr>
          <p:cNvPr id="4098" name="Picture 2"/>
          <p:cNvPicPr>
            <a:picLocks noChangeAspect="1" noChangeArrowheads="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39415" y="2687450"/>
            <a:ext cx="6408713" cy="39099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Imagen 9">
            <a:extLst>
              <a:ext uri="{FF2B5EF4-FFF2-40B4-BE49-F238E27FC236}">
                <a16:creationId xmlns:a16="http://schemas.microsoft.com/office/drawing/2014/main" id="{D5792EE7-8C57-4AA9-A833-CD3F30468B5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1" name="1 Título">
            <a:extLst>
              <a:ext uri="{FF2B5EF4-FFF2-40B4-BE49-F238E27FC236}">
                <a16:creationId xmlns:a16="http://schemas.microsoft.com/office/drawing/2014/main" id="{21D19CC1-4134-49E5-ACAA-4E232400C16E}"/>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3. Caso de estudio</a:t>
            </a:r>
          </a:p>
        </p:txBody>
      </p:sp>
    </p:spTree>
    <p:extLst>
      <p:ext uri="{BB962C8B-B14F-4D97-AF65-F5344CB8AC3E}">
        <p14:creationId xmlns:p14="http://schemas.microsoft.com/office/powerpoint/2010/main" val="148443450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6" name="5 CuadroTexto"/>
          <p:cNvSpPr txBox="1"/>
          <p:nvPr/>
        </p:nvSpPr>
        <p:spPr>
          <a:xfrm>
            <a:off x="7320136" y="3861048"/>
            <a:ext cx="3888432" cy="2308324"/>
          </a:xfrm>
          <a:prstGeom prst="rect">
            <a:avLst/>
          </a:prstGeom>
          <a:noFill/>
        </p:spPr>
        <p:txBody>
          <a:bodyPr wrap="square" rtlCol="0">
            <a:spAutoFit/>
          </a:bodyPr>
          <a:lstStyle/>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Clase 1. Impacto bajo: 5,222 ha.</a:t>
            </a:r>
          </a:p>
          <a:p>
            <a:pPr marL="285750" indent="-285750">
              <a:buFont typeface="Wingdings" pitchFamily="2" charset="2"/>
              <a:buChar char="ü"/>
            </a:pPr>
            <a:endParaRPr lang="es-CO" sz="1600" dirty="0">
              <a:latin typeface="Segoe UI Light" panose="020B0502040204020203" pitchFamily="34" charset="0"/>
              <a:cs typeface="Segoe UI Light" panose="020B0502040204020203" pitchFamily="34" charset="0"/>
            </a:endParaRPr>
          </a:p>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Clase 2. Impacto medio: 13,787 ha.</a:t>
            </a:r>
          </a:p>
          <a:p>
            <a:pPr marL="285750" indent="-285750">
              <a:buFont typeface="Wingdings" pitchFamily="2" charset="2"/>
              <a:buChar char="ü"/>
            </a:pPr>
            <a:endParaRPr lang="es-CO" sz="1600" dirty="0">
              <a:latin typeface="Segoe UI Light" panose="020B0502040204020203" pitchFamily="34" charset="0"/>
              <a:cs typeface="Segoe UI Light" panose="020B0502040204020203" pitchFamily="34" charset="0"/>
            </a:endParaRPr>
          </a:p>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Clase 3. Impacto alto: 12,138 ha.</a:t>
            </a:r>
          </a:p>
          <a:p>
            <a:pPr marL="285750" indent="-285750">
              <a:buFont typeface="Wingdings" pitchFamily="2" charset="2"/>
              <a:buChar char="ü"/>
            </a:pPr>
            <a:endParaRPr lang="es-CO" sz="1600" dirty="0">
              <a:latin typeface="Segoe UI Light" panose="020B0502040204020203" pitchFamily="34" charset="0"/>
              <a:cs typeface="Segoe UI Light" panose="020B0502040204020203" pitchFamily="34" charset="0"/>
            </a:endParaRPr>
          </a:p>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Clase 4. Impacto muy alto: 8,229 ha.</a:t>
            </a:r>
          </a:p>
          <a:p>
            <a:pPr marL="285750" indent="-285750">
              <a:buFont typeface="Wingdings" pitchFamily="2" charset="2"/>
              <a:buChar char="ü"/>
            </a:pPr>
            <a:endParaRPr lang="es-CO" sz="1600" dirty="0">
              <a:latin typeface="Segoe UI Light" panose="020B0502040204020203" pitchFamily="34" charset="0"/>
              <a:cs typeface="Segoe UI Light" panose="020B0502040204020203" pitchFamily="34" charset="0"/>
            </a:endParaRPr>
          </a:p>
          <a:p>
            <a:pPr marL="285750" indent="-285750">
              <a:buFont typeface="Wingdings" pitchFamily="2" charset="2"/>
              <a:buChar char="ü"/>
            </a:pPr>
            <a:r>
              <a:rPr lang="es-CO" sz="1600" dirty="0">
                <a:latin typeface="Segoe UI Light" panose="020B0502040204020203" pitchFamily="34" charset="0"/>
                <a:cs typeface="Segoe UI Light" panose="020B0502040204020203" pitchFamily="34" charset="0"/>
              </a:rPr>
              <a:t>Excluida (núcleos urbanos) 268 ha.</a:t>
            </a:r>
          </a:p>
        </p:txBody>
      </p:sp>
      <p:sp>
        <p:nvSpPr>
          <p:cNvPr id="7" name="6 CuadroTexto"/>
          <p:cNvSpPr txBox="1"/>
          <p:nvPr/>
        </p:nvSpPr>
        <p:spPr>
          <a:xfrm>
            <a:off x="2639616" y="976660"/>
            <a:ext cx="6912768" cy="2062103"/>
          </a:xfrm>
          <a:prstGeom prst="rect">
            <a:avLst/>
          </a:prstGeom>
          <a:noFill/>
        </p:spPr>
        <p:txBody>
          <a:bodyPr wrap="square" rtlCol="0">
            <a:spAutoFit/>
          </a:bodyPr>
          <a:lstStyle/>
          <a:p>
            <a:pPr algn="just"/>
            <a:r>
              <a:rPr lang="es-CO" sz="1600" dirty="0">
                <a:latin typeface="Segoe UI Light" panose="020B0502040204020203" pitchFamily="34" charset="0"/>
                <a:cs typeface="Segoe UI Light" panose="020B0502040204020203" pitchFamily="34" charset="0"/>
              </a:rPr>
              <a:t>Para determinar el impacto que puede ocasionar la instalación de polígonos industriales de tamaño pequeño o medio se han tenido en cuenta los siguientes parámetros: vocación del suelo (según su productividad agrícola), calidad del territorio afectado, fragilidad de las aguas superficiales (que pueden resultar contaminadas) y fragilidad visual. Mediante una matriz se combinan las clases definidas en función de la fragilidad de las aguas y de productividad de los suelos. Posteriormente se combinan estas clases obtenidas con la calidad del territorio utilizando la siguiente matriz:</a:t>
            </a:r>
          </a:p>
        </p:txBody>
      </p:sp>
      <p:sp>
        <p:nvSpPr>
          <p:cNvPr id="9" name="8 CuadroTexto"/>
          <p:cNvSpPr txBox="1"/>
          <p:nvPr/>
        </p:nvSpPr>
        <p:spPr>
          <a:xfrm>
            <a:off x="0" y="476672"/>
            <a:ext cx="12192000" cy="369332"/>
          </a:xfrm>
          <a:prstGeom prst="rect">
            <a:avLst/>
          </a:prstGeom>
          <a:noFill/>
        </p:spPr>
        <p:txBody>
          <a:bodyPr wrap="square" rtlCol="0">
            <a:spAutoFit/>
          </a:bodyPr>
          <a:lstStyle/>
          <a:p>
            <a:pPr algn="ctr"/>
            <a:r>
              <a:rPr lang="es-CO" dirty="0">
                <a:latin typeface="Segoe UI Light" panose="020B0502040204020203" pitchFamily="34" charset="0"/>
                <a:cs typeface="Segoe UI Light" panose="020B0502040204020203" pitchFamily="34" charset="0"/>
              </a:rPr>
              <a:t>Impacto de la localización de Polígonos Industriales</a:t>
            </a:r>
          </a:p>
        </p:txBody>
      </p:sp>
      <p:pic>
        <p:nvPicPr>
          <p:cNvPr id="5122" name="Picture 2"/>
          <p:cNvPicPr>
            <a:picLocks noChangeAspect="1" noChangeArrowheads="1"/>
          </p:cNvPicPr>
          <p:nvPr/>
        </p:nvPicPr>
        <p:blipFill>
          <a:blip r:embed="rId2" cstate="print">
            <a:clrChange>
              <a:clrFrom>
                <a:srgbClr val="FEFEFE"/>
              </a:clrFrom>
              <a:clrTo>
                <a:srgbClr val="FEFEFE">
                  <a:alpha val="0"/>
                </a:srgbClr>
              </a:clrTo>
            </a:clrChange>
            <a:extLst>
              <a:ext uri="{28A0092B-C50C-407E-A947-70E740481C1C}">
                <a14:useLocalDpi xmlns:a14="http://schemas.microsoft.com/office/drawing/2010/main" val="0"/>
              </a:ext>
            </a:extLst>
          </a:blip>
          <a:srcRect/>
          <a:stretch>
            <a:fillRect/>
          </a:stretch>
        </p:blipFill>
        <p:spPr bwMode="auto">
          <a:xfrm>
            <a:off x="410442" y="3573016"/>
            <a:ext cx="6724663" cy="2736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Imagen 9">
            <a:extLst>
              <a:ext uri="{FF2B5EF4-FFF2-40B4-BE49-F238E27FC236}">
                <a16:creationId xmlns:a16="http://schemas.microsoft.com/office/drawing/2014/main" id="{37C36506-B974-4C9E-AF82-6FBDAFBD1A5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
        <p:nvSpPr>
          <p:cNvPr id="11" name="1 Título">
            <a:extLst>
              <a:ext uri="{FF2B5EF4-FFF2-40B4-BE49-F238E27FC236}">
                <a16:creationId xmlns:a16="http://schemas.microsoft.com/office/drawing/2014/main" id="{B71B6B87-7600-48F5-9ED1-D23264D597BB}"/>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3. Caso de estudio</a:t>
            </a:r>
          </a:p>
        </p:txBody>
      </p:sp>
    </p:spTree>
    <p:extLst>
      <p:ext uri="{BB962C8B-B14F-4D97-AF65-F5344CB8AC3E}">
        <p14:creationId xmlns:p14="http://schemas.microsoft.com/office/powerpoint/2010/main" val="41163948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a:extLst>
              <a:ext uri="{FF2B5EF4-FFF2-40B4-BE49-F238E27FC236}">
                <a16:creationId xmlns:a16="http://schemas.microsoft.com/office/drawing/2014/main" id="{5CFEE2F6-FB23-03E7-4E4C-F60E3131EC25}"/>
              </a:ext>
            </a:extLst>
          </p:cNvPr>
          <p:cNvSpPr txBox="1">
            <a:spLocks/>
          </p:cNvSpPr>
          <p:nvPr/>
        </p:nvSpPr>
        <p:spPr>
          <a:xfrm>
            <a:off x="0" y="0"/>
            <a:ext cx="6096000" cy="6858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70000" dirty="0">
                <a:solidFill>
                  <a:srgbClr val="E6E6E6"/>
                </a:solidFill>
                <a:latin typeface="Segoe UI Black" panose="020B0A02040204020203" pitchFamily="34" charset="0"/>
                <a:ea typeface="Segoe UI Black" panose="020B0A02040204020203" pitchFamily="34" charset="0"/>
                <a:cs typeface="Segoe UI Light" panose="020B0502040204020203" pitchFamily="34" charset="0"/>
              </a:rPr>
              <a:t>4</a:t>
            </a:r>
          </a:p>
        </p:txBody>
      </p:sp>
      <p:sp>
        <p:nvSpPr>
          <p:cNvPr id="22530" name="Rectangle 2"/>
          <p:cNvSpPr>
            <a:spLocks noChangeArrowheads="1"/>
          </p:cNvSpPr>
          <p:nvPr/>
        </p:nvSpPr>
        <p:spPr bwMode="auto">
          <a:xfrm>
            <a:off x="1590432" y="-378909"/>
            <a:ext cx="190308" cy="40011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endParaRPr lang="es-CO" sz="2000"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3224157"/>
            <a:ext cx="12192000" cy="430887"/>
          </a:xfrm>
          <a:prstGeom prst="rect">
            <a:avLst/>
          </a:prstGeom>
          <a:noFill/>
        </p:spPr>
        <p:txBody>
          <a:bodyPr wrap="square" rtlCol="0">
            <a:spAutoFit/>
          </a:bodyPr>
          <a:lstStyle/>
          <a:p>
            <a:pPr algn="ctr"/>
            <a:r>
              <a:rPr lang="es-CO" sz="2200" dirty="0">
                <a:latin typeface="Segoe UI Light" panose="020B0502040204020203" pitchFamily="34" charset="0"/>
                <a:cs typeface="Segoe UI Light" panose="020B0502040204020203" pitchFamily="34" charset="0"/>
              </a:rPr>
              <a:t>Glosario</a:t>
            </a:r>
          </a:p>
        </p:txBody>
      </p:sp>
      <p:pic>
        <p:nvPicPr>
          <p:cNvPr id="5" name="Imagen 4">
            <a:extLst>
              <a:ext uri="{FF2B5EF4-FFF2-40B4-BE49-F238E27FC236}">
                <a16:creationId xmlns:a16="http://schemas.microsoft.com/office/drawing/2014/main" id="{9C47AA53-D5A8-4849-8569-F19152895FB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295380246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a:extLst>
              <a:ext uri="{FF2B5EF4-FFF2-40B4-BE49-F238E27FC236}">
                <a16:creationId xmlns:a16="http://schemas.microsoft.com/office/drawing/2014/main" id="{5CFEE2F6-FB23-03E7-4E4C-F60E3131EC25}"/>
              </a:ext>
            </a:extLst>
          </p:cNvPr>
          <p:cNvSpPr txBox="1">
            <a:spLocks/>
          </p:cNvSpPr>
          <p:nvPr/>
        </p:nvSpPr>
        <p:spPr>
          <a:xfrm>
            <a:off x="0" y="0"/>
            <a:ext cx="6096000" cy="6858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s-CO" sz="70000" dirty="0">
              <a:solidFill>
                <a:srgbClr val="E6E6E6"/>
              </a:solidFill>
              <a:latin typeface="Segoe UI Black" panose="020B0A02040204020203" pitchFamily="34" charset="0"/>
              <a:ea typeface="Segoe UI Black" panose="020B0A02040204020203" pitchFamily="34" charset="0"/>
              <a:cs typeface="Segoe UI Light" panose="020B0502040204020203" pitchFamily="34" charset="0"/>
            </a:endParaRPr>
          </a:p>
        </p:txBody>
      </p:sp>
      <p:sp>
        <p:nvSpPr>
          <p:cNvPr id="22530" name="Rectangle 2"/>
          <p:cNvSpPr>
            <a:spLocks noChangeArrowheads="1"/>
          </p:cNvSpPr>
          <p:nvPr/>
        </p:nvSpPr>
        <p:spPr bwMode="auto">
          <a:xfrm>
            <a:off x="1590432" y="-378909"/>
            <a:ext cx="190308" cy="40011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endParaRPr lang="es-CO" sz="2000"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830045" y="438779"/>
            <a:ext cx="10522540" cy="6063198"/>
          </a:xfrm>
          <a:prstGeom prst="rect">
            <a:avLst/>
          </a:prstGeom>
          <a:noFill/>
        </p:spPr>
        <p:txBody>
          <a:bodyPr wrap="square" rtlCol="0">
            <a:spAutoFit/>
          </a:bodyPr>
          <a:lstStyle/>
          <a:p>
            <a:pPr algn="ctr"/>
            <a:r>
              <a:rPr lang="es-CO" sz="2200" dirty="0">
                <a:latin typeface="Segoe UI Light" panose="020B0502040204020203" pitchFamily="34" charset="0"/>
                <a:cs typeface="Segoe UI Light" panose="020B0502040204020203" pitchFamily="34" charset="0"/>
              </a:rPr>
              <a:t>Glosario</a:t>
            </a:r>
          </a:p>
          <a:p>
            <a:pPr algn="just"/>
            <a:r>
              <a:rPr lang="es-CO" dirty="0">
                <a:latin typeface="Segoe UI Light" panose="020B0502040204020203" pitchFamily="34" charset="0"/>
                <a:cs typeface="Segoe UI Light" panose="020B0502040204020203" pitchFamily="34" charset="0"/>
              </a:rPr>
              <a:t> </a:t>
            </a:r>
          </a:p>
          <a:p>
            <a:pPr marL="285750" indent="-285750" algn="just">
              <a:buFont typeface="Arial" panose="020B0604020202020204" pitchFamily="34" charset="0"/>
              <a:buChar char="•"/>
            </a:pPr>
            <a:r>
              <a:rPr lang="es-CO" dirty="0">
                <a:latin typeface="Segoe UI Light" panose="020B0502040204020203" pitchFamily="34" charset="0"/>
                <a:cs typeface="Segoe UI Light" panose="020B0502040204020203" pitchFamily="34" charset="0"/>
              </a:rPr>
              <a:t>GIS: Acrónimo de </a:t>
            </a:r>
            <a:r>
              <a:rPr lang="es-CO" dirty="0" err="1">
                <a:latin typeface="Segoe UI Light" panose="020B0502040204020203" pitchFamily="34" charset="0"/>
                <a:cs typeface="Segoe UI Light" panose="020B0502040204020203" pitchFamily="34" charset="0"/>
              </a:rPr>
              <a:t>Geographical</a:t>
            </a:r>
            <a:r>
              <a:rPr lang="es-CO" dirty="0">
                <a:latin typeface="Segoe UI Light" panose="020B0502040204020203" pitchFamily="34" charset="0"/>
                <a:cs typeface="Segoe UI Light" panose="020B0502040204020203" pitchFamily="34" charset="0"/>
              </a:rPr>
              <a:t> </a:t>
            </a:r>
            <a:r>
              <a:rPr lang="es-CO" dirty="0" err="1">
                <a:latin typeface="Segoe UI Light" panose="020B0502040204020203" pitchFamily="34" charset="0"/>
                <a:cs typeface="Segoe UI Light" panose="020B0502040204020203" pitchFamily="34" charset="0"/>
              </a:rPr>
              <a:t>Information</a:t>
            </a:r>
            <a:r>
              <a:rPr lang="es-CO" dirty="0">
                <a:latin typeface="Segoe UI Light" panose="020B0502040204020203" pitchFamily="34" charset="0"/>
                <a:cs typeface="Segoe UI Light" panose="020B0502040204020203" pitchFamily="34" charset="0"/>
              </a:rPr>
              <a:t> </a:t>
            </a:r>
            <a:r>
              <a:rPr lang="es-CO" dirty="0" err="1">
                <a:latin typeface="Segoe UI Light" panose="020B0502040204020203" pitchFamily="34" charset="0"/>
                <a:cs typeface="Segoe UI Light" panose="020B0502040204020203" pitchFamily="34" charset="0"/>
              </a:rPr>
              <a:t>System</a:t>
            </a:r>
            <a:endParaRPr lang="es-CO" dirty="0">
              <a:latin typeface="Segoe UI Light" panose="020B0502040204020203" pitchFamily="34" charset="0"/>
              <a:cs typeface="Segoe UI Light" panose="020B0502040204020203" pitchFamily="34" charset="0"/>
            </a:endParaRPr>
          </a:p>
          <a:p>
            <a:pPr algn="just"/>
            <a:endParaRPr lang="es-CO" dirty="0">
              <a:latin typeface="Segoe UI Light" panose="020B0502040204020203" pitchFamily="34" charset="0"/>
              <a:cs typeface="Segoe UI Light" panose="020B0502040204020203" pitchFamily="34" charset="0"/>
            </a:endParaRPr>
          </a:p>
          <a:p>
            <a:pPr marL="285750" indent="-285750" algn="just">
              <a:buFont typeface="Arial" panose="020B0604020202020204" pitchFamily="34" charset="0"/>
              <a:buChar char="•"/>
            </a:pPr>
            <a:r>
              <a:rPr lang="es-ES" dirty="0">
                <a:latin typeface="Segoe UI Light" panose="020B0502040204020203" pitchFamily="34" charset="0"/>
                <a:cs typeface="Segoe UI Light" panose="020B0502040204020203" pitchFamily="34" charset="0"/>
              </a:rPr>
              <a:t>ANLA: Autoridad Nacional de Licencias Ambientales</a:t>
            </a:r>
          </a:p>
          <a:p>
            <a:pPr algn="just"/>
            <a:endParaRPr lang="es-ES" dirty="0">
              <a:latin typeface="Segoe UI Light" panose="020B0502040204020203" pitchFamily="34" charset="0"/>
              <a:cs typeface="Segoe UI Light" panose="020B0502040204020203" pitchFamily="34" charset="0"/>
            </a:endParaRPr>
          </a:p>
          <a:p>
            <a:pPr marL="285750" indent="-285750" algn="just">
              <a:buFont typeface="Arial" panose="020B0604020202020204" pitchFamily="34" charset="0"/>
              <a:buChar char="•"/>
            </a:pPr>
            <a:r>
              <a:rPr lang="es-ES" dirty="0">
                <a:latin typeface="Segoe UI Light" panose="020B0502040204020203" pitchFamily="34" charset="0"/>
                <a:cs typeface="Segoe UI Light" panose="020B0502040204020203" pitchFamily="34" charset="0"/>
              </a:rPr>
              <a:t>GDB: </a:t>
            </a:r>
            <a:r>
              <a:rPr lang="es-ES" dirty="0" err="1">
                <a:latin typeface="Segoe UI Light" panose="020B0502040204020203" pitchFamily="34" charset="0"/>
                <a:cs typeface="Segoe UI Light" panose="020B0502040204020203" pitchFamily="34" charset="0"/>
              </a:rPr>
              <a:t>Geodatabase</a:t>
            </a:r>
            <a:r>
              <a:rPr lang="es-ES" dirty="0">
                <a:latin typeface="Segoe UI Light" panose="020B0502040204020203" pitchFamily="34" charset="0"/>
                <a:cs typeface="Segoe UI Light" panose="020B0502040204020203" pitchFamily="34" charset="0"/>
              </a:rPr>
              <a:t> o base de datos geográfica</a:t>
            </a:r>
          </a:p>
          <a:p>
            <a:pPr algn="just"/>
            <a:endParaRPr lang="es-CO" sz="1600" dirty="0">
              <a:latin typeface="Segoe UI Light" panose="020B0502040204020203" pitchFamily="34" charset="0"/>
              <a:cs typeface="Segoe UI Light" panose="020B0502040204020203" pitchFamily="34" charset="0"/>
            </a:endParaRPr>
          </a:p>
          <a:p>
            <a:pPr marL="285750" indent="-285750" algn="just">
              <a:buFont typeface="Arial" panose="020B0604020202020204" pitchFamily="34" charset="0"/>
              <a:buChar char="•"/>
            </a:pPr>
            <a:r>
              <a:rPr lang="es-ES" dirty="0">
                <a:latin typeface="Segoe UI Light" panose="020B0502040204020203" pitchFamily="34" charset="0"/>
                <a:cs typeface="Segoe UI Light" panose="020B0502040204020203" pitchFamily="34" charset="0"/>
              </a:rPr>
              <a:t>EIA: </a:t>
            </a:r>
            <a:r>
              <a:rPr lang="es-CO" dirty="0">
                <a:latin typeface="Segoe UI Light" panose="020B0502040204020203" pitchFamily="34" charset="0"/>
                <a:cs typeface="Segoe UI Light" panose="020B0502040204020203" pitchFamily="34" charset="0"/>
              </a:rPr>
              <a:t>Estudio de impacto ambiental </a:t>
            </a:r>
            <a:r>
              <a:rPr lang="es-CO" sz="1600" dirty="0">
                <a:latin typeface="Segoe UI Light" panose="020B0502040204020203" pitchFamily="34" charset="0"/>
                <a:cs typeface="Segoe UI Light" panose="020B0502040204020203" pitchFamily="34" charset="0"/>
              </a:rPr>
              <a:t>- “Se entiende por Estudio de Impacto Ambiental el conjunto de la información que deberá presentar ante la autoridad ambiental competente el peticionario de una licencia Ambiental. El estudio de impacto ambiental contendrá información sobre la localización del proyecto, y los elementos abióticos, bióticos y socioeconómicos del medio que puedan sufrir deterioro por la respectiva obra o actividad, para cuya ejecución se pide licencia, y la evaluación de los impactos que puedan producirse. Además, incluirá el diseño de los planes de prevención, corrección y compensación de impactos y el plan de manejo ambiental de la obra o actividad.” ANLA.</a:t>
            </a:r>
          </a:p>
          <a:p>
            <a:pPr algn="just"/>
            <a:endParaRPr lang="es-ES" sz="1600" dirty="0">
              <a:latin typeface="Segoe UI Light" panose="020B0502040204020203" pitchFamily="34" charset="0"/>
              <a:cs typeface="Segoe UI Light" panose="020B0502040204020203" pitchFamily="34" charset="0"/>
            </a:endParaRPr>
          </a:p>
          <a:p>
            <a:pPr marL="285750" indent="-285750" algn="just">
              <a:buFont typeface="Arial" panose="020B0604020202020204" pitchFamily="34" charset="0"/>
              <a:buChar char="•"/>
            </a:pPr>
            <a:r>
              <a:rPr lang="es-ES" dirty="0">
                <a:latin typeface="Segoe UI Light" panose="020B0502040204020203" pitchFamily="34" charset="0"/>
                <a:cs typeface="Segoe UI Light" panose="020B0502040204020203" pitchFamily="34" charset="0"/>
              </a:rPr>
              <a:t>PMA: </a:t>
            </a:r>
            <a:r>
              <a:rPr lang="es-CO" dirty="0">
                <a:latin typeface="Segoe UI Light" panose="020B0502040204020203" pitchFamily="34" charset="0"/>
                <a:cs typeface="Segoe UI Light" panose="020B0502040204020203" pitchFamily="34" charset="0"/>
              </a:rPr>
              <a:t>Plan de manejo ambiental </a:t>
            </a:r>
            <a:r>
              <a:rPr lang="es-CO" sz="1600" dirty="0">
                <a:latin typeface="Segoe UI Light" panose="020B0502040204020203" pitchFamily="34" charset="0"/>
                <a:cs typeface="Segoe UI Light" panose="020B0502040204020203" pitchFamily="34" charset="0"/>
              </a:rPr>
              <a:t>- El Plan de Manejo Ambiental se realizará para mitigar los impactos ambientales que deterioran el medio ambiente y los recursos naturales por efecto de la operación y el funcionamiento del proyecto, desde el punto de vista físico, biótico y social. El Plan de Manejo Ambiental debe establecer el grado de vulnerabilidad de los ecosistemas y comunidades localizados en el área de influencia que se determine para el proyecto. Los impactos deben identificarse, dimensionarse y evaluarse cuantitativa y cualitativamente, de tal manera que se establezcan con la mayor precisión. El plan establece de manera detallada, las acciones que se implementarán para prevenir, mitigar, corregir o compensar los impactos y efectos ambientales negativos que se causen por el desarrollo de un proyecto, obra o actividad. ANLA.</a:t>
            </a:r>
          </a:p>
        </p:txBody>
      </p:sp>
      <p:pic>
        <p:nvPicPr>
          <p:cNvPr id="5" name="Imagen 4">
            <a:extLst>
              <a:ext uri="{FF2B5EF4-FFF2-40B4-BE49-F238E27FC236}">
                <a16:creationId xmlns:a16="http://schemas.microsoft.com/office/drawing/2014/main" id="{9C47AA53-D5A8-4849-8569-F19152895FB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372082837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a:extLst>
              <a:ext uri="{FF2B5EF4-FFF2-40B4-BE49-F238E27FC236}">
                <a16:creationId xmlns:a16="http://schemas.microsoft.com/office/drawing/2014/main" id="{5CFEE2F6-FB23-03E7-4E4C-F60E3131EC25}"/>
              </a:ext>
            </a:extLst>
          </p:cNvPr>
          <p:cNvSpPr txBox="1">
            <a:spLocks/>
          </p:cNvSpPr>
          <p:nvPr/>
        </p:nvSpPr>
        <p:spPr>
          <a:xfrm>
            <a:off x="0" y="0"/>
            <a:ext cx="6096000" cy="6858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70000" dirty="0">
                <a:solidFill>
                  <a:srgbClr val="E6E6E6"/>
                </a:solidFill>
                <a:latin typeface="Segoe UI Black" panose="020B0A02040204020203" pitchFamily="34" charset="0"/>
                <a:ea typeface="Segoe UI Black" panose="020B0A02040204020203" pitchFamily="34" charset="0"/>
                <a:cs typeface="Segoe UI Light" panose="020B0502040204020203" pitchFamily="34" charset="0"/>
              </a:rPr>
              <a:t>5</a:t>
            </a:r>
          </a:p>
        </p:txBody>
      </p:sp>
      <p:sp>
        <p:nvSpPr>
          <p:cNvPr id="22530" name="Rectangle 2"/>
          <p:cNvSpPr>
            <a:spLocks noChangeArrowheads="1"/>
          </p:cNvSpPr>
          <p:nvPr/>
        </p:nvSpPr>
        <p:spPr bwMode="auto">
          <a:xfrm>
            <a:off x="1590432" y="-378909"/>
            <a:ext cx="190308" cy="40011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endParaRPr lang="es-CO" sz="2000"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0" y="3224157"/>
            <a:ext cx="12192000" cy="430887"/>
          </a:xfrm>
          <a:prstGeom prst="rect">
            <a:avLst/>
          </a:prstGeom>
          <a:noFill/>
        </p:spPr>
        <p:txBody>
          <a:bodyPr wrap="square" rtlCol="0">
            <a:spAutoFit/>
          </a:bodyPr>
          <a:lstStyle/>
          <a:p>
            <a:pPr algn="ctr"/>
            <a:r>
              <a:rPr lang="es-CO" sz="2200" dirty="0">
                <a:latin typeface="Segoe UI Light" panose="020B0502040204020203" pitchFamily="34" charset="0"/>
                <a:cs typeface="Segoe UI Light" panose="020B0502040204020203" pitchFamily="34" charset="0"/>
              </a:rPr>
              <a:t>Referencias</a:t>
            </a:r>
          </a:p>
        </p:txBody>
      </p:sp>
      <p:pic>
        <p:nvPicPr>
          <p:cNvPr id="5" name="Imagen 4">
            <a:extLst>
              <a:ext uri="{FF2B5EF4-FFF2-40B4-BE49-F238E27FC236}">
                <a16:creationId xmlns:a16="http://schemas.microsoft.com/office/drawing/2014/main" id="{9C47AA53-D5A8-4849-8569-F19152895FB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332779472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230832"/>
            <a:ext cx="184731" cy="461665"/>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sz="2400"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1802571" y="1520785"/>
            <a:ext cx="8586857" cy="4308872"/>
          </a:xfrm>
          <a:prstGeom prst="rect">
            <a:avLst/>
          </a:prstGeom>
          <a:noFill/>
        </p:spPr>
        <p:txBody>
          <a:bodyPr wrap="square" rtlCol="0">
            <a:spAutoFit/>
          </a:bodyPr>
          <a:lstStyle/>
          <a:p>
            <a:pPr algn="ctr"/>
            <a:r>
              <a:rPr lang="es-CO" sz="2200" dirty="0">
                <a:latin typeface="Segoe UI Light" panose="020B0502040204020203" pitchFamily="34" charset="0"/>
                <a:cs typeface="Segoe UI Light" panose="020B0502040204020203" pitchFamily="34" charset="0"/>
              </a:rPr>
              <a:t>Referencias</a:t>
            </a:r>
          </a:p>
          <a:p>
            <a:pPr algn="just"/>
            <a:endParaRPr lang="es-CO"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s-CO" dirty="0">
                <a:latin typeface="Segoe UI Light" panose="020B0502040204020203" pitchFamily="34" charset="0"/>
                <a:cs typeface="Segoe UI Light" panose="020B0502040204020203" pitchFamily="34" charset="0"/>
              </a:rPr>
              <a:t>Mª José Rodríguez. Los sistemas de información geográfica: una herramienta de análisis en los estudios de impacto ambiental (EIA).</a:t>
            </a:r>
          </a:p>
          <a:p>
            <a:endParaRPr lang="es-ES"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s-CO" dirty="0">
                <a:latin typeface="Segoe UI Light" panose="020B0502040204020203" pitchFamily="34" charset="0"/>
                <a:cs typeface="Segoe UI Light" panose="020B0502040204020203" pitchFamily="34" charset="0"/>
              </a:rPr>
              <a:t>Raymundo Montoya Ayala, Juan Carlos García Palomares, Jorge Padilla Ramírez.  (2004): Utilización de un SIG para la determinación del impacto ambiental generado por actividades agrícolas, ganaderas e industriales: el caso del Valle de Zapotitlán en la reserva de la biosfera de Tehuacán Cuicatlán. Boletín de la A.G.E. N.º 38 – julio 2004. México.</a:t>
            </a:r>
          </a:p>
          <a:p>
            <a:pPr marL="285750" indent="-285750">
              <a:buFont typeface="Arial" panose="020B0604020202020204" pitchFamily="34" charset="0"/>
              <a:buChar char="•"/>
            </a:pPr>
            <a:endParaRPr lang="es-ES"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s-ES" dirty="0">
                <a:latin typeface="Segoe UI Light" panose="020B0502040204020203" pitchFamily="34" charset="0"/>
                <a:cs typeface="Segoe UI Light" panose="020B0502040204020203" pitchFamily="34" charset="0"/>
              </a:rPr>
              <a:t>Autoridad Nacional de Licencias Ambientales, </a:t>
            </a:r>
            <a:r>
              <a:rPr lang="es-ES" dirty="0">
                <a:latin typeface="Segoe UI Light" panose="020B0502040204020203" pitchFamily="34" charset="0"/>
                <a:cs typeface="Segoe UI Light" panose="020B0502040204020203" pitchFamily="34" charset="0"/>
                <a:hlinkClick r:id="rId2">
                  <a:extLst>
                    <a:ext uri="{A12FA001-AC4F-418D-AE19-62706E023703}">
                      <ahyp:hlinkClr xmlns:ahyp="http://schemas.microsoft.com/office/drawing/2018/hyperlinkcolor" val="tx"/>
                    </a:ext>
                  </a:extLst>
                </a:hlinkClick>
              </a:rPr>
              <a:t>www.anla.gov.co</a:t>
            </a:r>
            <a:r>
              <a:rPr lang="es-ES" dirty="0">
                <a:latin typeface="Segoe UI Light" panose="020B0502040204020203" pitchFamily="34" charset="0"/>
                <a:cs typeface="Segoe UI Light" panose="020B0502040204020203" pitchFamily="34" charset="0"/>
              </a:rPr>
              <a:t>, 2013 - 2021, Bogotá. </a:t>
            </a:r>
          </a:p>
          <a:p>
            <a:endParaRPr lang="es-ES" dirty="0">
              <a:latin typeface="Segoe UI Light" panose="020B0502040204020203" pitchFamily="34" charset="0"/>
              <a:cs typeface="Segoe UI Light" panose="020B0502040204020203" pitchFamily="34" charset="0"/>
            </a:endParaRPr>
          </a:p>
          <a:p>
            <a:pPr marL="285750" indent="-285750">
              <a:buFont typeface="Arial" panose="020B0604020202020204" pitchFamily="34" charset="0"/>
              <a:buChar char="•"/>
            </a:pPr>
            <a:r>
              <a:rPr lang="es-CO" dirty="0" err="1">
                <a:latin typeface="Segoe UI Light" panose="020B0502040204020203" pitchFamily="34" charset="0"/>
                <a:cs typeface="Segoe UI Light" panose="020B0502040204020203" pitchFamily="34" charset="0"/>
              </a:rPr>
              <a:t>LibroSIG</a:t>
            </a:r>
            <a:r>
              <a:rPr lang="es-CO" dirty="0">
                <a:latin typeface="Segoe UI Light" panose="020B0502040204020203" pitchFamily="34" charset="0"/>
                <a:cs typeface="Segoe UI Light" panose="020B0502040204020203" pitchFamily="34" charset="0"/>
              </a:rPr>
              <a:t>, Aprendiendo a manejar los SIG en la gestión ambiental. 1ª Edición. ISBN: 978-84-691-7370-1. Madrid – España. 2008.</a:t>
            </a:r>
          </a:p>
        </p:txBody>
      </p:sp>
      <p:pic>
        <p:nvPicPr>
          <p:cNvPr id="5" name="Imagen 4">
            <a:extLst>
              <a:ext uri="{FF2B5EF4-FFF2-40B4-BE49-F238E27FC236}">
                <a16:creationId xmlns:a16="http://schemas.microsoft.com/office/drawing/2014/main" id="{34B3F184-C1D6-4B73-A7A9-203F38EC82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125970458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E83076CA-28C3-4169-B00B-BE85328B913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grpSp>
        <p:nvGrpSpPr>
          <p:cNvPr id="8" name="Group 7">
            <a:extLst>
              <a:ext uri="{FF2B5EF4-FFF2-40B4-BE49-F238E27FC236}">
                <a16:creationId xmlns:a16="http://schemas.microsoft.com/office/drawing/2014/main" id="{E70EE07A-5BFD-466E-B14A-12C366129646}"/>
              </a:ext>
            </a:extLst>
          </p:cNvPr>
          <p:cNvGrpSpPr/>
          <p:nvPr/>
        </p:nvGrpSpPr>
        <p:grpSpPr>
          <a:xfrm>
            <a:off x="4331804" y="1579664"/>
            <a:ext cx="3528392" cy="3698672"/>
            <a:chOff x="4223792" y="1628800"/>
            <a:chExt cx="3528392" cy="3698672"/>
          </a:xfrm>
        </p:grpSpPr>
        <p:sp>
          <p:nvSpPr>
            <p:cNvPr id="6" name="7 CuadroTexto">
              <a:extLst>
                <a:ext uri="{FF2B5EF4-FFF2-40B4-BE49-F238E27FC236}">
                  <a16:creationId xmlns:a16="http://schemas.microsoft.com/office/drawing/2014/main" id="{3572065F-81C1-454C-8E77-453E36FB65E9}"/>
                </a:ext>
              </a:extLst>
            </p:cNvPr>
            <p:cNvSpPr txBox="1"/>
            <p:nvPr/>
          </p:nvSpPr>
          <p:spPr>
            <a:xfrm>
              <a:off x="4223792" y="1628800"/>
              <a:ext cx="3528392" cy="861774"/>
            </a:xfrm>
            <a:prstGeom prst="rect">
              <a:avLst/>
            </a:prstGeom>
            <a:noFill/>
          </p:spPr>
          <p:txBody>
            <a:bodyPr wrap="square" rtlCol="0">
              <a:spAutoFit/>
            </a:bodyPr>
            <a:lstStyle/>
            <a:p>
              <a:pPr algn="ctr"/>
              <a:r>
                <a:rPr lang="es-ES" sz="1000" dirty="0">
                  <a:latin typeface="Segoe UI Light" panose="020B0502040204020203" pitchFamily="34" charset="0"/>
                  <a:cs typeface="Segoe UI Light" panose="020B0502040204020203" pitchFamily="34" charset="0"/>
                </a:rPr>
                <a:t>Contenido creado por: r.cfdtools@gmail.com</a:t>
              </a:r>
            </a:p>
            <a:p>
              <a:pPr algn="ctr"/>
              <a:r>
                <a:rPr lang="es-ES" sz="1000" dirty="0">
                  <a:latin typeface="Segoe UI Light" panose="020B0502040204020203" pitchFamily="34" charset="0"/>
                  <a:cs typeface="Segoe UI Light" panose="020B0502040204020203" pitchFamily="34" charset="0"/>
                  <a:hlinkClick r:id="rId3"/>
                </a:rPr>
                <a:t>https://github.com/rcfdtools</a:t>
              </a:r>
              <a:endParaRPr lang="es-ES" sz="1000" dirty="0">
                <a:latin typeface="Segoe UI Light" panose="020B0502040204020203" pitchFamily="34" charset="0"/>
                <a:cs typeface="Segoe UI Light" panose="020B0502040204020203" pitchFamily="34" charset="0"/>
              </a:endParaRPr>
            </a:p>
            <a:p>
              <a:pPr algn="ctr"/>
              <a:endParaRPr lang="es-ES" sz="1000" dirty="0">
                <a:latin typeface="Segoe UI Light" panose="020B0502040204020203" pitchFamily="34" charset="0"/>
                <a:cs typeface="Segoe UI Light" panose="020B0502040204020203" pitchFamily="34" charset="0"/>
              </a:endParaRPr>
            </a:p>
            <a:p>
              <a:pPr algn="ctr"/>
              <a:r>
                <a:rPr lang="es-ES" sz="1000" dirty="0">
                  <a:latin typeface="Segoe UI Light" panose="020B0502040204020203" pitchFamily="34" charset="0"/>
                  <a:cs typeface="Segoe UI Light" panose="020B0502040204020203" pitchFamily="34" charset="0"/>
                </a:rPr>
                <a:t>Licencia, cláusulas y condiciones de uso en:</a:t>
              </a:r>
            </a:p>
            <a:p>
              <a:pPr algn="ctr"/>
              <a:r>
                <a:rPr lang="es-ES" sz="1000" dirty="0">
                  <a:latin typeface="Segoe UI Light" panose="020B0502040204020203" pitchFamily="34" charset="0"/>
                  <a:cs typeface="Segoe UI Light" panose="020B0502040204020203" pitchFamily="34" charset="0"/>
                  <a:hlinkClick r:id="rId4"/>
                </a:rPr>
                <a:t>https://github.com/rcfdtools/R.HydroTools/wiki/License</a:t>
              </a:r>
              <a:endParaRPr lang="es-ES" sz="1000" dirty="0">
                <a:latin typeface="Segoe UI Light" panose="020B0502040204020203" pitchFamily="34" charset="0"/>
                <a:cs typeface="Segoe UI Light" panose="020B0502040204020203" pitchFamily="34" charset="0"/>
              </a:endParaRPr>
            </a:p>
          </p:txBody>
        </p:sp>
        <p:pic>
          <p:nvPicPr>
            <p:cNvPr id="7" name="Picture 6" descr="Qr code&#10;&#10;Description automatically generated">
              <a:extLst>
                <a:ext uri="{FF2B5EF4-FFF2-40B4-BE49-F238E27FC236}">
                  <a16:creationId xmlns:a16="http://schemas.microsoft.com/office/drawing/2014/main" id="{90F7619C-3D91-416E-B1F4-909E882E74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7988" y="2627472"/>
              <a:ext cx="2700000" cy="2700000"/>
            </a:xfrm>
            <a:prstGeom prst="rect">
              <a:avLst/>
            </a:prstGeom>
          </p:spPr>
        </p:pic>
      </p:grpSp>
    </p:spTree>
    <p:extLst>
      <p:ext uri="{BB962C8B-B14F-4D97-AF65-F5344CB8AC3E}">
        <p14:creationId xmlns:p14="http://schemas.microsoft.com/office/powerpoint/2010/main" val="2945859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a:extLst>
              <a:ext uri="{FF2B5EF4-FFF2-40B4-BE49-F238E27FC236}">
                <a16:creationId xmlns:a16="http://schemas.microsoft.com/office/drawing/2014/main" id="{DF86CD97-D231-D66A-0F67-BA7C828A3327}"/>
              </a:ext>
            </a:extLst>
          </p:cNvPr>
          <p:cNvSpPr txBox="1">
            <a:spLocks/>
          </p:cNvSpPr>
          <p:nvPr/>
        </p:nvSpPr>
        <p:spPr>
          <a:xfrm>
            <a:off x="0" y="0"/>
            <a:ext cx="4511824" cy="685800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70000" dirty="0">
                <a:solidFill>
                  <a:srgbClr val="E6E6E6"/>
                </a:solidFill>
                <a:latin typeface="Segoe UI Black" panose="020B0A02040204020203" pitchFamily="34" charset="0"/>
                <a:ea typeface="Segoe UI Black" panose="020B0A02040204020203" pitchFamily="34" charset="0"/>
                <a:cs typeface="Segoe UI Light" panose="020B0502040204020203" pitchFamily="34" charset="0"/>
              </a:rPr>
              <a:t>2</a:t>
            </a:r>
          </a:p>
        </p:txBody>
      </p:sp>
      <p:sp>
        <p:nvSpPr>
          <p:cNvPr id="13" name="1 Título"/>
          <p:cNvSpPr>
            <a:spLocks noGrp="1"/>
          </p:cNvSpPr>
          <p:nvPr>
            <p:ph type="ctrTitle"/>
          </p:nvPr>
        </p:nvSpPr>
        <p:spPr>
          <a:xfrm>
            <a:off x="1451484" y="2852936"/>
            <a:ext cx="9289032" cy="1152128"/>
          </a:xfrm>
        </p:spPr>
        <p:txBody>
          <a:bodyPr>
            <a:noAutofit/>
          </a:bodyPr>
          <a:lstStyle/>
          <a:p>
            <a:r>
              <a:rPr lang="es-CO" sz="2200" dirty="0">
                <a:latin typeface="Segoe UI Light" panose="020B0502040204020203" pitchFamily="34" charset="0"/>
                <a:cs typeface="Segoe UI Light" panose="020B0502040204020203" pitchFamily="34" charset="0"/>
              </a:rPr>
              <a:t>Normativa y modelo nacional para la </a:t>
            </a:r>
            <a:br>
              <a:rPr lang="es-CO" sz="2200" dirty="0">
                <a:latin typeface="Segoe UI Light" panose="020B0502040204020203" pitchFamily="34" charset="0"/>
                <a:cs typeface="Segoe UI Light" panose="020B0502040204020203" pitchFamily="34" charset="0"/>
              </a:rPr>
            </a:br>
            <a:r>
              <a:rPr lang="es-CO" sz="2200" dirty="0">
                <a:latin typeface="Segoe UI Light" panose="020B0502040204020203" pitchFamily="34" charset="0"/>
                <a:cs typeface="Segoe UI Light" panose="020B0502040204020203" pitchFamily="34" charset="0"/>
              </a:rPr>
              <a:t>presentación de estudios ambientales</a:t>
            </a:r>
            <a:br>
              <a:rPr lang="es-CO" sz="2200" b="1" dirty="0">
                <a:effectLst>
                  <a:outerShdw blurRad="38100" dist="38100" dir="2700000" algn="tl">
                    <a:srgbClr val="000000">
                      <a:alpha val="43137"/>
                    </a:srgbClr>
                  </a:outerShdw>
                </a:effectLst>
                <a:latin typeface="Segoe UI Light" panose="020B0502040204020203" pitchFamily="34" charset="0"/>
                <a:cs typeface="Segoe UI Light" panose="020B0502040204020203" pitchFamily="34" charset="0"/>
              </a:rPr>
            </a:br>
            <a:r>
              <a:rPr lang="es-CO" sz="2200" dirty="0">
                <a:latin typeface="Segoe UI Light" panose="020B0502040204020203" pitchFamily="34" charset="0"/>
                <a:cs typeface="Segoe UI Light" panose="020B0502040204020203" pitchFamily="34" charset="0"/>
              </a:rPr>
              <a:t>(componente geográfico)</a:t>
            </a:r>
          </a:p>
        </p:txBody>
      </p:sp>
      <p:pic>
        <p:nvPicPr>
          <p:cNvPr id="5" name="Imagen 4">
            <a:extLst>
              <a:ext uri="{FF2B5EF4-FFF2-40B4-BE49-F238E27FC236}">
                <a16:creationId xmlns:a16="http://schemas.microsoft.com/office/drawing/2014/main" id="{B89B6285-8485-4009-94B7-1710DAA706E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410189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1000923" y="472398"/>
            <a:ext cx="5959173" cy="1261884"/>
          </a:xfrm>
          <a:prstGeom prst="rect">
            <a:avLst/>
          </a:prstGeom>
          <a:noFill/>
        </p:spPr>
        <p:txBody>
          <a:bodyPr wrap="square" rtlCol="0">
            <a:spAutoFit/>
          </a:bodyPr>
          <a:lstStyle/>
          <a:p>
            <a:pPr algn="just"/>
            <a:r>
              <a:rPr lang="es-CO" sz="2200" dirty="0">
                <a:latin typeface="Segoe UI Light" panose="020B0502040204020203" pitchFamily="34" charset="0"/>
                <a:cs typeface="Segoe UI Light" panose="020B0502040204020203" pitchFamily="34" charset="0"/>
              </a:rPr>
              <a:t>Marco normativo</a:t>
            </a:r>
          </a:p>
          <a:p>
            <a:pPr algn="just"/>
            <a:r>
              <a:rPr lang="es-CO" sz="1000" dirty="0">
                <a:latin typeface="Segoe UI Light" panose="020B0502040204020203" pitchFamily="34" charset="0"/>
                <a:cs typeface="Segoe UI Light" panose="020B0502040204020203" pitchFamily="34" charset="0"/>
              </a:rPr>
              <a:t> </a:t>
            </a:r>
          </a:p>
          <a:p>
            <a:pPr algn="just"/>
            <a:r>
              <a:rPr lang="es-CO" dirty="0">
                <a:latin typeface="Segoe UI Light" panose="020B0502040204020203" pitchFamily="34" charset="0"/>
                <a:cs typeface="Segoe UI Light" panose="020B0502040204020203" pitchFamily="34" charset="0"/>
              </a:rPr>
              <a:t>Autoridad nacional de licencias ambientales – ANLA</a:t>
            </a:r>
          </a:p>
          <a:p>
            <a:pPr algn="just"/>
            <a:r>
              <a:rPr lang="es-CO" sz="1300" dirty="0">
                <a:latin typeface="Segoe UI Light" panose="020B0502040204020203" pitchFamily="34" charset="0"/>
                <a:cs typeface="Segoe UI Light" panose="020B0502040204020203" pitchFamily="34" charset="0"/>
                <a:hlinkClick r:id="rId2"/>
              </a:rPr>
              <a:t>https://www.anla.gov.co/01_anla/entidad/subdirecciones-y-oficinas/instrumentos-permisos-y-tramites-ambientales/sistema-de-informacion-geografica</a:t>
            </a:r>
            <a:endParaRPr lang="es-CO" sz="1300" dirty="0">
              <a:latin typeface="Segoe UI Light" panose="020B0502040204020203" pitchFamily="34" charset="0"/>
              <a:cs typeface="Segoe UI Light" panose="020B0502040204020203" pitchFamily="34" charset="0"/>
            </a:endParaRPr>
          </a:p>
        </p:txBody>
      </p:sp>
      <p:pic>
        <p:nvPicPr>
          <p:cNvPr id="2" name="Picture 1"/>
          <p:cNvPicPr>
            <a:picLocks noChangeAspect="1"/>
          </p:cNvPicPr>
          <p:nvPr/>
        </p:nvPicPr>
        <p:blipFill>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1000924" y="2172136"/>
            <a:ext cx="10245010" cy="2080116"/>
          </a:xfrm>
          <a:prstGeom prst="rect">
            <a:avLst/>
          </a:prstGeom>
        </p:spPr>
      </p:pic>
      <p:pic>
        <p:nvPicPr>
          <p:cNvPr id="3" name="Picture 2"/>
          <p:cNvPicPr>
            <a:picLocks noChangeAspect="1"/>
          </p:cNvPicPr>
          <p:nvPr/>
        </p:nvPicPr>
        <p:blipFill>
          <a:blip r:embed="rId5">
            <a:clrChange>
              <a:clrFrom>
                <a:srgbClr val="FFFFFF"/>
              </a:clrFrom>
              <a:clrTo>
                <a:srgbClr val="FFFFFF">
                  <a:alpha val="0"/>
                </a:srgbClr>
              </a:clrTo>
            </a:clrChange>
            <a:extLst>
              <a:ext uri="{BEBA8EAE-BF5A-486C-A8C5-ECC9F3942E4B}">
                <a14:imgProps xmlns:a14="http://schemas.microsoft.com/office/drawing/2010/main">
                  <a14:imgLayer r:embed="rId6">
                    <a14:imgEffect>
                      <a14:saturation sat="0"/>
                    </a14:imgEffect>
                  </a14:imgLayer>
                </a14:imgProps>
              </a:ext>
            </a:extLst>
          </a:blip>
          <a:stretch>
            <a:fillRect/>
          </a:stretch>
        </p:blipFill>
        <p:spPr>
          <a:xfrm>
            <a:off x="1000923" y="4592880"/>
            <a:ext cx="10245011" cy="1971116"/>
          </a:xfrm>
          <a:prstGeom prst="rect">
            <a:avLst/>
          </a:prstGeom>
        </p:spPr>
      </p:pic>
      <p:sp>
        <p:nvSpPr>
          <p:cNvPr id="6" name="7 CuadroTexto"/>
          <p:cNvSpPr txBox="1"/>
          <p:nvPr/>
        </p:nvSpPr>
        <p:spPr>
          <a:xfrm>
            <a:off x="1000924" y="1872530"/>
            <a:ext cx="9144000" cy="369332"/>
          </a:xfrm>
          <a:prstGeom prst="rect">
            <a:avLst/>
          </a:prstGeom>
          <a:noFill/>
        </p:spPr>
        <p:txBody>
          <a:bodyPr wrap="square" rtlCol="0">
            <a:spAutoFit/>
          </a:bodyPr>
          <a:lstStyle/>
          <a:p>
            <a:pPr algn="just"/>
            <a:r>
              <a:rPr lang="es-CO" dirty="0">
                <a:latin typeface="Segoe UI Light" panose="020B0502040204020203" pitchFamily="34" charset="0"/>
                <a:cs typeface="Segoe UI Light" panose="020B0502040204020203" pitchFamily="34" charset="0"/>
              </a:rPr>
              <a:t>Antecedentes</a:t>
            </a:r>
          </a:p>
        </p:txBody>
      </p:sp>
      <p:sp>
        <p:nvSpPr>
          <p:cNvPr id="7" name="7 CuadroTexto"/>
          <p:cNvSpPr txBox="1"/>
          <p:nvPr/>
        </p:nvSpPr>
        <p:spPr>
          <a:xfrm>
            <a:off x="983432" y="4252252"/>
            <a:ext cx="9144000" cy="369332"/>
          </a:xfrm>
          <a:prstGeom prst="rect">
            <a:avLst/>
          </a:prstGeom>
          <a:noFill/>
        </p:spPr>
        <p:txBody>
          <a:bodyPr wrap="square" rtlCol="0">
            <a:spAutoFit/>
          </a:bodyPr>
          <a:lstStyle/>
          <a:p>
            <a:pPr algn="just"/>
            <a:r>
              <a:rPr lang="es-CO" dirty="0">
                <a:latin typeface="Segoe UI Light" panose="020B0502040204020203" pitchFamily="34" charset="0"/>
                <a:cs typeface="Segoe UI Light" panose="020B0502040204020203" pitchFamily="34" charset="0"/>
              </a:rPr>
              <a:t>Consolidación</a:t>
            </a:r>
          </a:p>
        </p:txBody>
      </p:sp>
      <p:sp>
        <p:nvSpPr>
          <p:cNvPr id="9" name="7 CuadroTexto"/>
          <p:cNvSpPr txBox="1"/>
          <p:nvPr/>
        </p:nvSpPr>
        <p:spPr>
          <a:xfrm>
            <a:off x="7392144" y="4306113"/>
            <a:ext cx="1296144" cy="261610"/>
          </a:xfrm>
          <a:prstGeom prst="rect">
            <a:avLst/>
          </a:prstGeom>
          <a:noFill/>
        </p:spPr>
        <p:txBody>
          <a:bodyPr wrap="square" rtlCol="0">
            <a:spAutoFit/>
          </a:bodyPr>
          <a:lstStyle/>
          <a:p>
            <a:pPr algn="just"/>
            <a:r>
              <a:rPr lang="es-CO" sz="1100" i="1" dirty="0">
                <a:latin typeface="Segoe UI Light" panose="020B0502040204020203" pitchFamily="34" charset="0"/>
                <a:cs typeface="Segoe UI Light" panose="020B0502040204020203" pitchFamily="34" charset="0"/>
              </a:rPr>
              <a:t>Resolución 2182</a:t>
            </a:r>
          </a:p>
        </p:txBody>
      </p:sp>
      <p:sp>
        <p:nvSpPr>
          <p:cNvPr id="11" name="1 Título">
            <a:extLst>
              <a:ext uri="{FF2B5EF4-FFF2-40B4-BE49-F238E27FC236}">
                <a16:creationId xmlns:a16="http://schemas.microsoft.com/office/drawing/2014/main" id="{D83A75CD-9733-435F-B89F-F4936A4DDB76}"/>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10" name="Imagen 9">
            <a:extLst>
              <a:ext uri="{FF2B5EF4-FFF2-40B4-BE49-F238E27FC236}">
                <a16:creationId xmlns:a16="http://schemas.microsoft.com/office/drawing/2014/main" id="{043A8FE8-6771-45D2-9096-979410E295F3}"/>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3693692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2067898" y="1582340"/>
            <a:ext cx="8056204" cy="3693319"/>
          </a:xfrm>
          <a:prstGeom prst="rect">
            <a:avLst/>
          </a:prstGeom>
          <a:noFill/>
        </p:spPr>
        <p:txBody>
          <a:bodyPr wrap="square" rtlCol="0">
            <a:spAutoFit/>
          </a:bodyPr>
          <a:lstStyle/>
          <a:p>
            <a:pPr algn="just"/>
            <a:r>
              <a:rPr lang="es-CO" dirty="0">
                <a:latin typeface="Segoe UI Light" panose="020B0502040204020203" pitchFamily="34" charset="0"/>
                <a:cs typeface="Segoe UI Light" panose="020B0502040204020203" pitchFamily="34" charset="0"/>
              </a:rPr>
              <a:t>Mediante la Resolución 1503 de 2010, se adoptó la Metodología de Presentación de Estudios Ambientales, incluyendo por primera vez la estructura de la </a:t>
            </a:r>
            <a:r>
              <a:rPr lang="es-CO" dirty="0" err="1">
                <a:latin typeface="Segoe UI Light" panose="020B0502040204020203" pitchFamily="34" charset="0"/>
                <a:cs typeface="Segoe UI Light" panose="020B0502040204020203" pitchFamily="34" charset="0"/>
              </a:rPr>
              <a:t>Geodatabase</a:t>
            </a:r>
            <a:r>
              <a:rPr lang="es-CO" dirty="0">
                <a:latin typeface="Segoe UI Light" panose="020B0502040204020203" pitchFamily="34" charset="0"/>
                <a:cs typeface="Segoe UI Light" panose="020B0502040204020203" pitchFamily="34" charset="0"/>
              </a:rPr>
              <a:t> o GDB (Base de Datos Geográfica), como requerimiento de soporte de la información documental de los proyectos y trámites ambientales presentados ante la Autoridad Ambiental entre los que se incluyen los Estudios de Impacto Ambiental EIA, el Diagnóstico Ambiental de Alternativas DAA y los Planes de Manejo Ambiental PMA. </a:t>
            </a:r>
          </a:p>
          <a:p>
            <a:pPr algn="just"/>
            <a:endParaRPr lang="es-CO" dirty="0">
              <a:latin typeface="Segoe UI Light" panose="020B0502040204020203" pitchFamily="34" charset="0"/>
              <a:cs typeface="Segoe UI Light" panose="020B0502040204020203" pitchFamily="34" charset="0"/>
            </a:endParaRPr>
          </a:p>
          <a:p>
            <a:pPr algn="just"/>
            <a:r>
              <a:rPr lang="es-CO" dirty="0">
                <a:latin typeface="Segoe UI Light" panose="020B0502040204020203" pitchFamily="34" charset="0"/>
                <a:cs typeface="Segoe UI Light" panose="020B0502040204020203" pitchFamily="34" charset="0"/>
              </a:rPr>
              <a:t>El 17 de agosto de 2012 a través de la Resolución 1415 el Ministerio de Ambiente y Desarrollo Sostenible actualizó y modificó el modelo de almacenamiento geográfico (</a:t>
            </a:r>
            <a:r>
              <a:rPr lang="es-CO" dirty="0" err="1">
                <a:latin typeface="Segoe UI Light" panose="020B0502040204020203" pitchFamily="34" charset="0"/>
                <a:cs typeface="Segoe UI Light" panose="020B0502040204020203" pitchFamily="34" charset="0"/>
              </a:rPr>
              <a:t>Geodatabase</a:t>
            </a:r>
            <a:r>
              <a:rPr lang="es-CO" dirty="0">
                <a:latin typeface="Segoe UI Light" panose="020B0502040204020203" pitchFamily="34" charset="0"/>
                <a:cs typeface="Segoe UI Light" panose="020B0502040204020203" pitchFamily="34" charset="0"/>
              </a:rPr>
              <a:t>) contenido en la Metodología General para la presentación de Estudios Ambientales adoptada mediante la Resolución 1503 del 4 de agosto de 2010.</a:t>
            </a:r>
          </a:p>
        </p:txBody>
      </p:sp>
      <p:sp>
        <p:nvSpPr>
          <p:cNvPr id="5" name="1 Título">
            <a:extLst>
              <a:ext uri="{FF2B5EF4-FFF2-40B4-BE49-F238E27FC236}">
                <a16:creationId xmlns:a16="http://schemas.microsoft.com/office/drawing/2014/main" id="{2B7E0A76-F8B3-48DE-8D2C-2652E06ED6EB}"/>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6" name="Imagen 5">
            <a:extLst>
              <a:ext uri="{FF2B5EF4-FFF2-40B4-BE49-F238E27FC236}">
                <a16:creationId xmlns:a16="http://schemas.microsoft.com/office/drawing/2014/main" id="{313F9EE1-AE4B-4D93-80E1-DAC350BA7F7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115166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1524001"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O" dirty="0">
              <a:latin typeface="Segoe UI Light" panose="020B0502040204020203" pitchFamily="34" charset="0"/>
              <a:cs typeface="Segoe UI Light" panose="020B0502040204020203" pitchFamily="34" charset="0"/>
            </a:endParaRPr>
          </a:p>
        </p:txBody>
      </p:sp>
      <p:sp>
        <p:nvSpPr>
          <p:cNvPr id="8" name="7 CuadroTexto"/>
          <p:cNvSpPr txBox="1"/>
          <p:nvPr/>
        </p:nvSpPr>
        <p:spPr>
          <a:xfrm>
            <a:off x="2171089" y="1305341"/>
            <a:ext cx="7849821" cy="4247317"/>
          </a:xfrm>
          <a:prstGeom prst="rect">
            <a:avLst/>
          </a:prstGeom>
          <a:noFill/>
        </p:spPr>
        <p:txBody>
          <a:bodyPr wrap="square" rtlCol="0">
            <a:spAutoFit/>
          </a:bodyPr>
          <a:lstStyle/>
          <a:p>
            <a:pPr algn="just"/>
            <a:r>
              <a:rPr lang="es-CO" dirty="0">
                <a:latin typeface="Segoe UI Light" panose="020B0502040204020203" pitchFamily="34" charset="0"/>
                <a:cs typeface="Segoe UI Light" panose="020B0502040204020203" pitchFamily="34" charset="0"/>
              </a:rPr>
              <a:t>A través de la Resolución 0188 de febrero 2013, se adopta el Modelo de Almacenamiento Geográfico (</a:t>
            </a:r>
            <a:r>
              <a:rPr lang="es-CO" dirty="0" err="1">
                <a:latin typeface="Segoe UI Light" panose="020B0502040204020203" pitchFamily="34" charset="0"/>
                <a:cs typeface="Segoe UI Light" panose="020B0502040204020203" pitchFamily="34" charset="0"/>
              </a:rPr>
              <a:t>Geodatabase</a:t>
            </a:r>
            <a:r>
              <a:rPr lang="es-CO" dirty="0">
                <a:latin typeface="Segoe UI Light" panose="020B0502040204020203" pitchFamily="34" charset="0"/>
                <a:cs typeface="Segoe UI Light" panose="020B0502040204020203" pitchFamily="34" charset="0"/>
              </a:rPr>
              <a:t>) para la entrega de la información geográfica de los Informes de Cumplimiento Ambiental ICA, con el objetivo de complementar y contrastar la base de datos de la GDB de estudios ambientales - presentada por los usuarios mediante Resolución 1415 de 2012 (línea base)-, y la de permisos y licenciamiento (obligaciones y permisos otorgados), logrando así facilitar el seguimiento ambiental de los proyectos licenciados, y el control y cumplimiento de las obligaciones contenidas en la licencia ambiental.</a:t>
            </a:r>
          </a:p>
          <a:p>
            <a:pPr algn="just"/>
            <a:endParaRPr lang="es-CO" dirty="0">
              <a:latin typeface="Segoe UI Light" panose="020B0502040204020203" pitchFamily="34" charset="0"/>
              <a:cs typeface="Segoe UI Light" panose="020B0502040204020203" pitchFamily="34" charset="0"/>
            </a:endParaRPr>
          </a:p>
          <a:p>
            <a:pPr algn="just"/>
            <a:r>
              <a:rPr lang="es-CO" dirty="0">
                <a:latin typeface="Segoe UI Light" panose="020B0502040204020203" pitchFamily="34" charset="0"/>
                <a:cs typeface="Segoe UI Light" panose="020B0502040204020203" pitchFamily="34" charset="0"/>
              </a:rPr>
              <a:t>“La </a:t>
            </a:r>
            <a:r>
              <a:rPr lang="es-CO" dirty="0" err="1">
                <a:latin typeface="Segoe UI Light" panose="020B0502040204020203" pitchFamily="34" charset="0"/>
                <a:cs typeface="Segoe UI Light" panose="020B0502040204020203" pitchFamily="34" charset="0"/>
              </a:rPr>
              <a:t>Geodatabase</a:t>
            </a:r>
            <a:r>
              <a:rPr lang="es-CO" dirty="0">
                <a:latin typeface="Segoe UI Light" panose="020B0502040204020203" pitchFamily="34" charset="0"/>
                <a:cs typeface="Segoe UI Light" panose="020B0502040204020203" pitchFamily="34" charset="0"/>
              </a:rPr>
              <a:t> GDB es el punto de partida para estandarizar la entrega de los productos geográficos y cartográficos de los proyectos sujetos a permisos y licenciamiento, que servirán como insumos al Sistema de Información Geográfica -SIG-, herramienta en la administración y gestión de la información Georreferenciada de la ANLA, facilitando y agilizando la toma de decisiones de la Autoridad Nacional de Licencias Ambientales”</a:t>
            </a:r>
          </a:p>
        </p:txBody>
      </p:sp>
      <p:sp>
        <p:nvSpPr>
          <p:cNvPr id="5" name="1 Título">
            <a:extLst>
              <a:ext uri="{FF2B5EF4-FFF2-40B4-BE49-F238E27FC236}">
                <a16:creationId xmlns:a16="http://schemas.microsoft.com/office/drawing/2014/main" id="{751B3D2A-3CAC-4574-A6DD-C8C706376AF6}"/>
              </a:ext>
            </a:extLst>
          </p:cNvPr>
          <p:cNvSpPr txBox="1">
            <a:spLocks/>
          </p:cNvSpPr>
          <p:nvPr/>
        </p:nvSpPr>
        <p:spPr>
          <a:xfrm>
            <a:off x="0" y="0"/>
            <a:ext cx="12192000" cy="360000"/>
          </a:xfrm>
          <a:prstGeom prst="rect">
            <a:avLst/>
          </a:prstGeom>
        </p:spPr>
        <p:txBody>
          <a:bodyPr vert="horz" wrap="square"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s-CO" sz="800" dirty="0">
                <a:latin typeface="Segoe UI Light" panose="020B0502040204020203" pitchFamily="34" charset="0"/>
                <a:cs typeface="Segoe UI Light" panose="020B0502040204020203" pitchFamily="34" charset="0"/>
              </a:rPr>
              <a:t>2. Metodología nacional para la presentación de estudios ambientales (componente geográfico)</a:t>
            </a:r>
          </a:p>
        </p:txBody>
      </p:sp>
      <p:pic>
        <p:nvPicPr>
          <p:cNvPr id="6" name="Imagen 5">
            <a:extLst>
              <a:ext uri="{FF2B5EF4-FFF2-40B4-BE49-F238E27FC236}">
                <a16:creationId xmlns:a16="http://schemas.microsoft.com/office/drawing/2014/main" id="{A7DA7B5E-6243-4BA4-A533-94AD8ACC982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512295" y="0"/>
            <a:ext cx="679705" cy="274321"/>
          </a:xfrm>
          <a:prstGeom prst="rect">
            <a:avLst/>
          </a:prstGeom>
        </p:spPr>
      </p:pic>
    </p:spTree>
    <p:extLst>
      <p:ext uri="{BB962C8B-B14F-4D97-AF65-F5344CB8AC3E}">
        <p14:creationId xmlns:p14="http://schemas.microsoft.com/office/powerpoint/2010/main" val="348239005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4387</TotalTime>
  <Words>6755</Words>
  <Application>Microsoft Office PowerPoint</Application>
  <PresentationFormat>Widescreen</PresentationFormat>
  <Paragraphs>794</Paragraphs>
  <Slides>56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56</vt:i4>
      </vt:variant>
    </vt:vector>
  </HeadingPairs>
  <TitlesOfParts>
    <vt:vector size="62" baseType="lpstr">
      <vt:lpstr>Arial</vt:lpstr>
      <vt:lpstr>Calibri</vt:lpstr>
      <vt:lpstr>Segoe UI Black</vt:lpstr>
      <vt:lpstr>Segoe UI Light</vt:lpstr>
      <vt:lpstr>Wingdings</vt:lpstr>
      <vt:lpstr>Tema de Office</vt:lpstr>
      <vt:lpstr>PowerPoint Presentation</vt:lpstr>
      <vt:lpstr>PowerPoint Presentation</vt:lpstr>
      <vt:lpstr>PowerPoint Presentation</vt:lpstr>
      <vt:lpstr>PowerPoint Presentation</vt:lpstr>
      <vt:lpstr>PowerPoint Presentation</vt:lpstr>
      <vt:lpstr>Normativa y modelo nacional para la  presentación de estudios ambientales (componente geográfico)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Caso de estudio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TSIG_Taller12</dc:title>
  <dc:creator>master</dc:creator>
  <cp:lastModifiedBy>WILLIAM RICARDO AGUILAR PIÑA</cp:lastModifiedBy>
  <cp:revision>434</cp:revision>
  <dcterms:created xsi:type="dcterms:W3CDTF">2010-05-17T13:13:34Z</dcterms:created>
  <dcterms:modified xsi:type="dcterms:W3CDTF">2026-02-12T20:12:02Z</dcterms:modified>
</cp:coreProperties>
</file>

<file path=docProps/thumbnail.jpeg>
</file>